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handoutMasterIdLst>
    <p:handoutMasterId r:id="rId5"/>
  </p:handoutMasterIdLst>
  <p:sldIdLst>
    <p:sldId id="260" r:id="rId2"/>
    <p:sldId id="261" r:id="rId3"/>
  </p:sldIdLst>
  <p:sldSz cx="18288000" cy="10287000"/>
  <p:notesSz cx="6858000" cy="9144000"/>
  <p:defaultText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p:restoredTop sz="94830"/>
  </p:normalViewPr>
  <p:slideViewPr>
    <p:cSldViewPr snapToGrid="0" snapToObjects="1">
      <p:cViewPr varScale="1">
        <p:scale>
          <a:sx n="49" d="100"/>
          <a:sy n="49" d="100"/>
        </p:scale>
        <p:origin x="930" y="36"/>
      </p:cViewPr>
      <p:guideLst/>
    </p:cSldViewPr>
  </p:slideViewPr>
  <p:notesTextViewPr>
    <p:cViewPr>
      <p:scale>
        <a:sx n="1" d="1"/>
        <a:sy n="1" d="1"/>
      </p:scale>
      <p:origin x="0" y="0"/>
    </p:cViewPr>
  </p:notesTextViewPr>
  <p:notesViewPr>
    <p:cSldViewPr snapToGrid="0" snapToObjects="1">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C9460-48BA-6E46-85FE-084413AC1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8A929C-3FCA-3E48-9605-DE7E2FCDD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5A592C-7083-9042-BFDC-B32C175D7528}" type="datetimeFigureOut">
              <a:rPr lang="en-US" smtClean="0"/>
              <a:t>9/26/2024</a:t>
            </a:fld>
            <a:endParaRPr lang="en-US"/>
          </a:p>
        </p:txBody>
      </p:sp>
      <p:sp>
        <p:nvSpPr>
          <p:cNvPr id="4" name="Footer Placeholder 3">
            <a:extLst>
              <a:ext uri="{FF2B5EF4-FFF2-40B4-BE49-F238E27FC236}">
                <a16:creationId xmlns:a16="http://schemas.microsoft.com/office/drawing/2014/main" id="{A2377500-25D0-734B-B2DE-AD4464FFF0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6FAC86-184C-7D45-B589-9754905B3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C8632-F1B5-AB4E-81E7-0DC08C778BB1}" type="slidenum">
              <a:rPr lang="en-US" smtClean="0"/>
              <a:t>‹#›</a:t>
            </a:fld>
            <a:endParaRPr lang="en-US"/>
          </a:p>
        </p:txBody>
      </p:sp>
    </p:spTree>
    <p:extLst>
      <p:ext uri="{BB962C8B-B14F-4D97-AF65-F5344CB8AC3E}">
        <p14:creationId xmlns:p14="http://schemas.microsoft.com/office/powerpoint/2010/main" val="119724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1C9-036A-CF44-B360-699BF644EE98}" type="datetimeFigureOut">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8BE-4BBE-8A43-8656-E20BBFF5E8C9}" type="slidenum">
              <a:t>‹#›</a:t>
            </a:fld>
            <a:endParaRPr lang="en-US"/>
          </a:p>
        </p:txBody>
      </p:sp>
    </p:spTree>
    <p:extLst>
      <p:ext uri="{BB962C8B-B14F-4D97-AF65-F5344CB8AC3E}">
        <p14:creationId xmlns:p14="http://schemas.microsoft.com/office/powerpoint/2010/main" val="166686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5FA7B-6D69-3E4E-B4E2-160BB7A802B7}"/>
              </a:ext>
            </a:extLst>
          </p:cNvPr>
          <p:cNvPicPr>
            <a:picLocks noChangeAspect="1"/>
          </p:cNvPicPr>
          <p:nvPr userDrawn="1"/>
        </p:nvPicPr>
        <p:blipFill>
          <a:blip r:embed="rId2"/>
          <a:srcRect/>
          <a:stretch/>
        </p:blipFill>
        <p:spPr>
          <a:xfrm>
            <a:off x="0" y="0"/>
            <a:ext cx="18288000" cy="10287000"/>
          </a:xfrm>
          <a:prstGeom prst="rect">
            <a:avLst/>
          </a:prstGeom>
        </p:spPr>
      </p:pic>
      <p:sp>
        <p:nvSpPr>
          <p:cNvPr id="12" name="Text Placeholder 4"/>
          <p:cNvSpPr>
            <a:spLocks noGrp="1"/>
          </p:cNvSpPr>
          <p:nvPr>
            <p:ph type="body" sz="quarter" idx="10" hasCustomPrompt="1"/>
          </p:nvPr>
        </p:nvSpPr>
        <p:spPr>
          <a:xfrm>
            <a:off x="1099857" y="798427"/>
            <a:ext cx="15397600" cy="3517042"/>
          </a:xfrm>
          <a:prstGeom prst="rect">
            <a:avLst/>
          </a:prstGeom>
        </p:spPr>
        <p:txBody>
          <a:bodyPr lIns="0" rIns="91440" anchor="b">
            <a:normAutofit/>
          </a:bodyPr>
          <a:lstStyle>
            <a:lvl1pPr marL="0" indent="0">
              <a:defRPr sz="6800" b="0" spc="0" baseline="0">
                <a:solidFill>
                  <a:schemeClr val="bg1"/>
                </a:solidFill>
                <a:latin typeface="+mn-lt"/>
              </a:defRPr>
            </a:lvl1pPr>
          </a:lstStyle>
          <a:p>
            <a:pPr lvl="0"/>
            <a:r>
              <a:rPr lang="en-US" dirty="0"/>
              <a:t>Title of Presentation in Title Case</a:t>
            </a:r>
          </a:p>
        </p:txBody>
      </p:sp>
      <p:sp>
        <p:nvSpPr>
          <p:cNvPr id="13" name="Text Placeholder 6"/>
          <p:cNvSpPr>
            <a:spLocks noGrp="1"/>
          </p:cNvSpPr>
          <p:nvPr>
            <p:ph type="body" sz="quarter" idx="11" hasCustomPrompt="1"/>
          </p:nvPr>
        </p:nvSpPr>
        <p:spPr>
          <a:xfrm>
            <a:off x="1166763" y="4778926"/>
            <a:ext cx="15330694" cy="824686"/>
          </a:xfrm>
          <a:prstGeom prst="rect">
            <a:avLst/>
          </a:prstGeom>
        </p:spPr>
        <p:txBody>
          <a:bodyPr lIns="0" anchor="t">
            <a:normAutofit/>
          </a:bodyPr>
          <a:lstStyle>
            <a:lvl1pPr>
              <a:defRPr sz="4500" b="0" spc="0" baseline="0">
                <a:solidFill>
                  <a:schemeClr val="bg1"/>
                </a:solidFill>
                <a:latin typeface="+mj-lt"/>
              </a:defRPr>
            </a:lvl1pPr>
          </a:lstStyle>
          <a:p>
            <a:pPr lvl="0"/>
            <a:r>
              <a:rPr lang="en-US" dirty="0"/>
              <a:t>Subtitle Goes Here in Title Case if Applicable</a:t>
            </a:r>
          </a:p>
        </p:txBody>
      </p:sp>
      <p:sp>
        <p:nvSpPr>
          <p:cNvPr id="14" name="Text Placeholder 16"/>
          <p:cNvSpPr>
            <a:spLocks noGrp="1"/>
          </p:cNvSpPr>
          <p:nvPr>
            <p:ph type="body" sz="quarter" idx="12" hasCustomPrompt="1"/>
          </p:nvPr>
        </p:nvSpPr>
        <p:spPr>
          <a:xfrm>
            <a:off x="1168035" y="6109276"/>
            <a:ext cx="7367452" cy="505824"/>
          </a:xfrm>
          <a:prstGeom prst="rect">
            <a:avLst/>
          </a:prstGeom>
        </p:spPr>
        <p:txBody>
          <a:bodyPr lIns="0" tIns="45720" rIns="91440" anchor="ctr">
            <a:noAutofit/>
          </a:bodyPr>
          <a:lstStyle>
            <a:lvl1pPr>
              <a:defRPr sz="3600" b="1" i="0"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Name</a:t>
            </a:r>
          </a:p>
        </p:txBody>
      </p:sp>
      <p:sp>
        <p:nvSpPr>
          <p:cNvPr id="15" name="Text Placeholder 18"/>
          <p:cNvSpPr>
            <a:spLocks noGrp="1"/>
          </p:cNvSpPr>
          <p:nvPr>
            <p:ph type="body" sz="quarter" idx="13" hasCustomPrompt="1"/>
          </p:nvPr>
        </p:nvSpPr>
        <p:spPr>
          <a:xfrm>
            <a:off x="1168036" y="6629048"/>
            <a:ext cx="7367450" cy="519612"/>
          </a:xfrm>
          <a:prstGeom prst="rect">
            <a:avLst/>
          </a:prstGeom>
        </p:spPr>
        <p:txBody>
          <a:bodyPr lIns="0" tIns="4572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Title</a:t>
            </a:r>
          </a:p>
        </p:txBody>
      </p:sp>
      <p:sp>
        <p:nvSpPr>
          <p:cNvPr id="16" name="Text Placeholder 20"/>
          <p:cNvSpPr>
            <a:spLocks noGrp="1"/>
          </p:cNvSpPr>
          <p:nvPr>
            <p:ph type="body" sz="quarter" idx="14" hasCustomPrompt="1"/>
          </p:nvPr>
        </p:nvSpPr>
        <p:spPr>
          <a:xfrm>
            <a:off x="1166763" y="7162608"/>
            <a:ext cx="7369176" cy="512064"/>
          </a:xfrm>
          <a:prstGeom prst="rect">
            <a:avLst/>
          </a:prstGeom>
        </p:spPr>
        <p:txBody>
          <a:bodyPr lIns="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Additional info if needed</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4510809"/>
            <a:ext cx="16162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0B752D-BC19-FC45-841D-6FD65812AFEF}"/>
              </a:ext>
            </a:extLst>
          </p:cNvPr>
          <p:cNvPicPr>
            <a:picLocks noChangeAspect="1"/>
          </p:cNvPicPr>
          <p:nvPr userDrawn="1"/>
        </p:nvPicPr>
        <p:blipFill>
          <a:blip r:embed="rId3"/>
          <a:stretch>
            <a:fillRect/>
          </a:stretch>
        </p:blipFill>
        <p:spPr>
          <a:xfrm>
            <a:off x="8798657" y="8974523"/>
            <a:ext cx="8927014" cy="845000"/>
          </a:xfrm>
          <a:prstGeom prst="rect">
            <a:avLst/>
          </a:prstGeom>
        </p:spPr>
      </p:pic>
    </p:spTree>
    <p:extLst>
      <p:ext uri="{BB962C8B-B14F-4D97-AF65-F5344CB8AC3E}">
        <p14:creationId xmlns:p14="http://schemas.microsoft.com/office/powerpoint/2010/main" val="104140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or Intr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791020"/>
            <a:ext cx="14961326" cy="1114424"/>
          </a:xfrm>
          <a:prstGeom prst="rect">
            <a:avLst/>
          </a:prstGeom>
        </p:spPr>
        <p:txBody>
          <a:bodyPr anchor="ctr">
            <a:normAutofit/>
          </a:bodyPr>
          <a:lstStyle>
            <a:lvl1pPr algn="ctr">
              <a:defRPr sz="6000" b="0" i="0">
                <a:solidFill>
                  <a:schemeClr val="bg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043875"/>
            <a:ext cx="11686910" cy="1949450"/>
          </a:xfrm>
          <a:prstGeom prst="rect">
            <a:avLst/>
          </a:prstGeom>
        </p:spPr>
        <p:txBody>
          <a:bodyPr anchor="t">
            <a:normAutofit/>
          </a:bodyPr>
          <a:lstStyle>
            <a:lvl1pPr algn="ctr">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7" name="Picture 6">
            <a:extLst>
              <a:ext uri="{FF2B5EF4-FFF2-40B4-BE49-F238E27FC236}">
                <a16:creationId xmlns:a16="http://schemas.microsoft.com/office/drawing/2014/main" id="{63F7CD32-BD68-9646-BE64-578637AD258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38926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r Intro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991332"/>
            <a:ext cx="14961326" cy="1114424"/>
          </a:xfrm>
          <a:prstGeom prst="rect">
            <a:avLst/>
          </a:prstGeom>
        </p:spPr>
        <p:txBody>
          <a:bodyPr anchor="ctr">
            <a:normAutofit/>
          </a:bodyPr>
          <a:lstStyle>
            <a:lvl1pPr algn="ctr">
              <a:defRPr sz="6000" b="0" i="0">
                <a:solidFill>
                  <a:schemeClr val="tx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244187"/>
            <a:ext cx="11686910" cy="1949450"/>
          </a:xfrm>
          <a:prstGeom prst="rect">
            <a:avLst/>
          </a:prstGeom>
        </p:spPr>
        <p:txBody>
          <a:bodyPr anchor="t">
            <a:normAutofit/>
          </a:bodyPr>
          <a:lstStyle>
            <a:lvl1pPr algn="ctr">
              <a:lnSpc>
                <a:spcPts val="4240"/>
              </a:lnSpc>
              <a:defRPr sz="32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9" name="Picture 8">
            <a:extLst>
              <a:ext uri="{FF2B5EF4-FFF2-40B4-BE49-F238E27FC236}">
                <a16:creationId xmlns:a16="http://schemas.microsoft.com/office/drawing/2014/main" id="{0D3EEE22-87E4-0747-9E89-9F56838E96C5}"/>
              </a:ext>
            </a:extLst>
          </p:cNvPr>
          <p:cNvPicPr>
            <a:picLocks noChangeAspect="1"/>
          </p:cNvPicPr>
          <p:nvPr userDrawn="1"/>
        </p:nvPicPr>
        <p:blipFill>
          <a:blip r:embed="rId3"/>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39872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Blurbs with n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No Images</a:t>
            </a:r>
          </a:p>
        </p:txBody>
      </p:sp>
      <p:sp>
        <p:nvSpPr>
          <p:cNvPr id="4" name="Text Placeholder 3"/>
          <p:cNvSpPr>
            <a:spLocks noGrp="1"/>
          </p:cNvSpPr>
          <p:nvPr>
            <p:ph type="body" sz="quarter" idx="14" hasCustomPrompt="1"/>
          </p:nvPr>
        </p:nvSpPr>
        <p:spPr>
          <a:xfrm>
            <a:off x="1257304"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9" name="Text Placeholder 3"/>
          <p:cNvSpPr>
            <a:spLocks noGrp="1"/>
          </p:cNvSpPr>
          <p:nvPr>
            <p:ph type="body" sz="quarter" idx="16" hasCustomPrompt="1"/>
          </p:nvPr>
        </p:nvSpPr>
        <p:spPr>
          <a:xfrm>
            <a:off x="9474930"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 </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a:t>
            </a:r>
          </a:p>
        </p:txBody>
      </p:sp>
      <p:sp>
        <p:nvSpPr>
          <p:cNvPr id="7" name="TextBox 6">
            <a:extLst>
              <a:ext uri="{FF2B5EF4-FFF2-40B4-BE49-F238E27FC236}">
                <a16:creationId xmlns:a16="http://schemas.microsoft.com/office/drawing/2014/main" id="{F4E10337-396B-694B-9DA3-587D0067B7B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11" name="Picture 10">
            <a:extLst>
              <a:ext uri="{FF2B5EF4-FFF2-40B4-BE49-F238E27FC236}">
                <a16:creationId xmlns:a16="http://schemas.microsoft.com/office/drawing/2014/main" id="{D9A8FE26-2D47-E940-A676-C4E196C0334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6150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Images</a:t>
            </a:r>
          </a:p>
        </p:txBody>
      </p:sp>
      <p:sp>
        <p:nvSpPr>
          <p:cNvPr id="4" name="Text Placeholder 3"/>
          <p:cNvSpPr>
            <a:spLocks noGrp="1"/>
          </p:cNvSpPr>
          <p:nvPr>
            <p:ph type="body" sz="quarter" idx="14" hasCustomPrompt="1"/>
          </p:nvPr>
        </p:nvSpPr>
        <p:spPr>
          <a:xfrm>
            <a:off x="1257304"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9" name="Text Placeholder 3"/>
          <p:cNvSpPr>
            <a:spLocks noGrp="1"/>
          </p:cNvSpPr>
          <p:nvPr>
            <p:ph type="body" sz="quarter" idx="16" hasCustomPrompt="1"/>
          </p:nvPr>
        </p:nvSpPr>
        <p:spPr>
          <a:xfrm>
            <a:off x="9474930"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4" name="Content Placeholder 13">
            <a:extLst>
              <a:ext uri="{FF2B5EF4-FFF2-40B4-BE49-F238E27FC236}">
                <a16:creationId xmlns:a16="http://schemas.microsoft.com/office/drawing/2014/main" id="{7B03D83D-6ECF-5E4E-A2FB-F9A5BDA51672}"/>
              </a:ext>
            </a:extLst>
          </p:cNvPr>
          <p:cNvSpPr>
            <a:spLocks noGrp="1"/>
          </p:cNvSpPr>
          <p:nvPr>
            <p:ph sz="quarter" idx="26" hasCustomPrompt="1"/>
          </p:nvPr>
        </p:nvSpPr>
        <p:spPr>
          <a:xfrm>
            <a:off x="12573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sp>
        <p:nvSpPr>
          <p:cNvPr id="15" name="Content Placeholder 13">
            <a:extLst>
              <a:ext uri="{FF2B5EF4-FFF2-40B4-BE49-F238E27FC236}">
                <a16:creationId xmlns:a16="http://schemas.microsoft.com/office/drawing/2014/main" id="{FC9D0937-4A17-3A42-966D-E0FE623F33E7}"/>
              </a:ext>
            </a:extLst>
          </p:cNvPr>
          <p:cNvSpPr>
            <a:spLocks noGrp="1"/>
          </p:cNvSpPr>
          <p:nvPr>
            <p:ph sz="quarter" idx="27" hasCustomPrompt="1"/>
          </p:nvPr>
        </p:nvSpPr>
        <p:spPr>
          <a:xfrm>
            <a:off x="94869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pic>
        <p:nvPicPr>
          <p:cNvPr id="11" name="Picture 10">
            <a:extLst>
              <a:ext uri="{FF2B5EF4-FFF2-40B4-BE49-F238E27FC236}">
                <a16:creationId xmlns:a16="http://schemas.microsoft.com/office/drawing/2014/main" id="{D5351A91-8788-6D44-89D5-811597E5ADE3}"/>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231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Three Blurbs with Images</a:t>
            </a:r>
          </a:p>
        </p:txBody>
      </p:sp>
      <p:sp>
        <p:nvSpPr>
          <p:cNvPr id="4" name="Text Placeholder 3"/>
          <p:cNvSpPr>
            <a:spLocks noGrp="1"/>
          </p:cNvSpPr>
          <p:nvPr>
            <p:ph type="body" sz="quarter" idx="14" hasCustomPrompt="1"/>
          </p:nvPr>
        </p:nvSpPr>
        <p:spPr>
          <a:xfrm>
            <a:off x="125730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0" name="Text Placeholder 3"/>
          <p:cNvSpPr>
            <a:spLocks noGrp="1"/>
          </p:cNvSpPr>
          <p:nvPr>
            <p:ph type="body" sz="quarter" idx="16" hasCustomPrompt="1"/>
          </p:nvPr>
        </p:nvSpPr>
        <p:spPr>
          <a:xfrm>
            <a:off x="12052665"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2" name="Text Placeholder 3"/>
          <p:cNvSpPr>
            <a:spLocks noGrp="1"/>
          </p:cNvSpPr>
          <p:nvPr>
            <p:ph type="body" sz="quarter" idx="18" hasCustomPrompt="1"/>
          </p:nvPr>
        </p:nvSpPr>
        <p:spPr>
          <a:xfrm>
            <a:off x="665498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3">
            <a:extLst>
              <a:ext uri="{FF2B5EF4-FFF2-40B4-BE49-F238E27FC236}">
                <a16:creationId xmlns:a16="http://schemas.microsoft.com/office/drawing/2014/main" id="{A328F6EA-08EF-164C-BE8C-CF9A99A770B9}"/>
              </a:ext>
            </a:extLst>
          </p:cNvPr>
          <p:cNvSpPr>
            <a:spLocks noGrp="1"/>
          </p:cNvSpPr>
          <p:nvPr>
            <p:ph sz="quarter" idx="26" hasCustomPrompt="1"/>
          </p:nvPr>
        </p:nvSpPr>
        <p:spPr>
          <a:xfrm>
            <a:off x="1257300"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4" name="Content Placeholder 13">
            <a:extLst>
              <a:ext uri="{FF2B5EF4-FFF2-40B4-BE49-F238E27FC236}">
                <a16:creationId xmlns:a16="http://schemas.microsoft.com/office/drawing/2014/main" id="{C1236646-BEB7-D643-9386-0CE8D6E1F1B9}"/>
              </a:ext>
            </a:extLst>
          </p:cNvPr>
          <p:cNvSpPr>
            <a:spLocks noGrp="1"/>
          </p:cNvSpPr>
          <p:nvPr>
            <p:ph sz="quarter" idx="27" hasCustomPrompt="1"/>
          </p:nvPr>
        </p:nvSpPr>
        <p:spPr>
          <a:xfrm>
            <a:off x="6675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5" name="Content Placeholder 13">
            <a:extLst>
              <a:ext uri="{FF2B5EF4-FFF2-40B4-BE49-F238E27FC236}">
                <a16:creationId xmlns:a16="http://schemas.microsoft.com/office/drawing/2014/main" id="{52B83392-A4CA-6C41-A49C-9B399BF34D90}"/>
              </a:ext>
            </a:extLst>
          </p:cNvPr>
          <p:cNvSpPr>
            <a:spLocks noGrp="1"/>
          </p:cNvSpPr>
          <p:nvPr>
            <p:ph sz="quarter" idx="28" hasCustomPrompt="1"/>
          </p:nvPr>
        </p:nvSpPr>
        <p:spPr>
          <a:xfrm>
            <a:off x="12009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pic>
        <p:nvPicPr>
          <p:cNvPr id="9" name="Picture 8">
            <a:extLst>
              <a:ext uri="{FF2B5EF4-FFF2-40B4-BE49-F238E27FC236}">
                <a16:creationId xmlns:a16="http://schemas.microsoft.com/office/drawing/2014/main" id="{D80D6E44-C569-0E46-BB3F-D8321E6476BF}"/>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0058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Description and Three Blurb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Description and Three Blurbs</a:t>
            </a:r>
          </a:p>
        </p:txBody>
      </p:sp>
      <p:sp>
        <p:nvSpPr>
          <p:cNvPr id="12" name="Text Placeholder 3"/>
          <p:cNvSpPr>
            <a:spLocks noGrp="1"/>
          </p:cNvSpPr>
          <p:nvPr>
            <p:ph type="body" sz="quarter" idx="24" hasCustomPrompt="1"/>
          </p:nvPr>
        </p:nvSpPr>
        <p:spPr>
          <a:xfrm>
            <a:off x="1257300"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3" name="Content Placeholder 16"/>
          <p:cNvSpPr>
            <a:spLocks noGrp="1"/>
          </p:cNvSpPr>
          <p:nvPr>
            <p:ph sz="quarter" idx="25" hasCustomPrompt="1"/>
          </p:nvPr>
        </p:nvSpPr>
        <p:spPr>
          <a:xfrm>
            <a:off x="1257300"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14" name="Text Placeholder 3"/>
          <p:cNvSpPr>
            <a:spLocks noGrp="1"/>
          </p:cNvSpPr>
          <p:nvPr>
            <p:ph type="body" sz="quarter" idx="26" hasCustomPrompt="1"/>
          </p:nvPr>
        </p:nvSpPr>
        <p:spPr>
          <a:xfrm>
            <a:off x="1257300"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a:t>
            </a:r>
          </a:p>
        </p:txBody>
      </p:sp>
      <p:sp>
        <p:nvSpPr>
          <p:cNvPr id="18" name="Text Placeholder 3"/>
          <p:cNvSpPr>
            <a:spLocks noGrp="1"/>
          </p:cNvSpPr>
          <p:nvPr>
            <p:ph type="body" sz="quarter" idx="27" hasCustomPrompt="1"/>
          </p:nvPr>
        </p:nvSpPr>
        <p:spPr>
          <a:xfrm>
            <a:off x="12244254"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9" name="Content Placeholder 16"/>
          <p:cNvSpPr>
            <a:spLocks noGrp="1"/>
          </p:cNvSpPr>
          <p:nvPr>
            <p:ph sz="quarter" idx="28" hasCustomPrompt="1"/>
          </p:nvPr>
        </p:nvSpPr>
        <p:spPr>
          <a:xfrm>
            <a:off x="12244254" y="3820886"/>
            <a:ext cx="4786446"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0" name="Text Placeholder 3"/>
          <p:cNvSpPr>
            <a:spLocks noGrp="1"/>
          </p:cNvSpPr>
          <p:nvPr>
            <p:ph type="body" sz="quarter" idx="29" hasCustomPrompt="1"/>
          </p:nvPr>
        </p:nvSpPr>
        <p:spPr>
          <a:xfrm>
            <a:off x="12244254"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1" name="Text Placeholder 3"/>
          <p:cNvSpPr>
            <a:spLocks noGrp="1"/>
          </p:cNvSpPr>
          <p:nvPr>
            <p:ph type="body" sz="quarter" idx="30" hasCustomPrompt="1"/>
          </p:nvPr>
        </p:nvSpPr>
        <p:spPr>
          <a:xfrm>
            <a:off x="6750778"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22" name="Content Placeholder 16"/>
          <p:cNvSpPr>
            <a:spLocks noGrp="1"/>
          </p:cNvSpPr>
          <p:nvPr>
            <p:ph sz="quarter" idx="31" hasCustomPrompt="1"/>
          </p:nvPr>
        </p:nvSpPr>
        <p:spPr>
          <a:xfrm>
            <a:off x="6750778"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3" name="Text Placeholder 3"/>
          <p:cNvSpPr>
            <a:spLocks noGrp="1"/>
          </p:cNvSpPr>
          <p:nvPr>
            <p:ph type="body" sz="quarter" idx="32" hasCustomPrompt="1"/>
          </p:nvPr>
        </p:nvSpPr>
        <p:spPr>
          <a:xfrm>
            <a:off x="6750778"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5" name="Text Placeholder 24"/>
          <p:cNvSpPr>
            <a:spLocks noGrp="1"/>
          </p:cNvSpPr>
          <p:nvPr>
            <p:ph type="body" sz="quarter" idx="33" hasCustomPrompt="1"/>
          </p:nvPr>
        </p:nvSpPr>
        <p:spPr>
          <a:xfrm>
            <a:off x="1257300" y="2071960"/>
            <a:ext cx="15773400" cy="1471340"/>
          </a:xfrm>
          <a:prstGeom prst="rect">
            <a:avLst/>
          </a:prstGeom>
        </p:spPr>
        <p:txBody>
          <a:bodyPr anchor="t">
            <a:normAutofit/>
          </a:bodyPr>
          <a:lstStyle>
            <a:lvl1pPr marL="0" marR="0" indent="0" algn="ctr" defTabSz="439502" rtl="0" eaLnBrk="1" fontAlgn="auto" latinLnBrk="0" hangingPunct="1">
              <a:lnSpc>
                <a:spcPct val="85000"/>
              </a:lnSpc>
              <a:spcBef>
                <a:spcPct val="0"/>
              </a:spcBef>
              <a:spcAft>
                <a:spcPts val="0"/>
              </a:spcAft>
              <a:buClrTx/>
              <a:buSzTx/>
              <a:buFontTx/>
              <a:buNone/>
              <a:tabLst/>
              <a:defRPr sz="3400" b="0" i="0">
                <a:latin typeface="+mn-lt"/>
                <a:ea typeface="Calibri" panose="020F0502020204030204" pitchFamily="34" charset="0"/>
                <a:cs typeface="Calibri" panose="020F0502020204030204" pitchFamily="34"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three line of text at this size. This is placeholder text that you can delete if you don’t have this much text to place here.  </a:t>
            </a:r>
          </a:p>
        </p:txBody>
      </p:sp>
      <p:pic>
        <p:nvPicPr>
          <p:cNvPr id="15" name="Picture 14">
            <a:extLst>
              <a:ext uri="{FF2B5EF4-FFF2-40B4-BE49-F238E27FC236}">
                <a16:creationId xmlns:a16="http://schemas.microsoft.com/office/drawing/2014/main" id="{E7A1892B-BED2-584C-B79E-ABC0327BE862}"/>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90585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Blurbs with Images Stack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5487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6" name="Text Placeholder 5"/>
          <p:cNvSpPr>
            <a:spLocks noGrp="1"/>
          </p:cNvSpPr>
          <p:nvPr>
            <p:ph type="body" sz="quarter" idx="11" hasCustomPrompt="1"/>
          </p:nvPr>
        </p:nvSpPr>
        <p:spPr>
          <a:xfrm>
            <a:off x="3548743" y="5679163"/>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0" name="Text Placeholder 9"/>
          <p:cNvSpPr>
            <a:spLocks noGrp="1"/>
          </p:cNvSpPr>
          <p:nvPr>
            <p:ph type="body" sz="quarter" idx="13" hasCustomPrompt="1"/>
          </p:nvPr>
        </p:nvSpPr>
        <p:spPr>
          <a:xfrm>
            <a:off x="118545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a:t>
            </a:r>
          </a:p>
        </p:txBody>
      </p:sp>
      <p:sp>
        <p:nvSpPr>
          <p:cNvPr id="12" name="Text Placeholder 11"/>
          <p:cNvSpPr>
            <a:spLocks noGrp="1"/>
          </p:cNvSpPr>
          <p:nvPr>
            <p:ph type="body" sz="quarter" idx="14" hasCustomPrompt="1"/>
          </p:nvPr>
        </p:nvSpPr>
        <p:spPr>
          <a:xfrm>
            <a:off x="11854543" y="5668511"/>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7" name="Content Placeholder 16"/>
          <p:cNvSpPr>
            <a:spLocks noGrp="1"/>
          </p:cNvSpPr>
          <p:nvPr>
            <p:ph sz="quarter" idx="16" hasCustomPrompt="1"/>
          </p:nvPr>
        </p:nvSpPr>
        <p:spPr>
          <a:xfrm>
            <a:off x="1126308"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8" name="Content Placeholder 16"/>
          <p:cNvSpPr>
            <a:spLocks noGrp="1"/>
          </p:cNvSpPr>
          <p:nvPr>
            <p:ph sz="quarter" idx="17" hasCustomPrompt="1"/>
          </p:nvPr>
        </p:nvSpPr>
        <p:spPr>
          <a:xfrm>
            <a:off x="1126308"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4" name="Content Placeholder 16"/>
          <p:cNvSpPr>
            <a:spLocks noGrp="1"/>
          </p:cNvSpPr>
          <p:nvPr>
            <p:ph sz="quarter" idx="19" hasCustomPrompt="1"/>
          </p:nvPr>
        </p:nvSpPr>
        <p:spPr>
          <a:xfrm>
            <a:off x="9421586"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5" name="Content Placeholder 16"/>
          <p:cNvSpPr>
            <a:spLocks noGrp="1"/>
          </p:cNvSpPr>
          <p:nvPr>
            <p:ph sz="quarter" idx="20" hasCustomPrompt="1"/>
          </p:nvPr>
        </p:nvSpPr>
        <p:spPr>
          <a:xfrm>
            <a:off x="9421586"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6" name="Title 1">
            <a:extLst>
              <a:ext uri="{FF2B5EF4-FFF2-40B4-BE49-F238E27FC236}">
                <a16:creationId xmlns:a16="http://schemas.microsoft.com/office/drawing/2014/main" id="{451FDA62-DEB3-3148-ACEE-0E3767DE319E}"/>
              </a:ext>
            </a:extLst>
          </p:cNvPr>
          <p:cNvSpPr>
            <a:spLocks noGrp="1"/>
          </p:cNvSpPr>
          <p:nvPr>
            <p:ph type="title" hasCustomPrompt="1"/>
          </p:nvPr>
        </p:nvSpPr>
        <p:spPr>
          <a:xfrm>
            <a:off x="1257300" y="856298"/>
            <a:ext cx="15773400" cy="815748"/>
          </a:xfrm>
        </p:spPr>
        <p:txBody>
          <a:bodyPr/>
          <a:lstStyle>
            <a:lvl1pPr>
              <a:defRPr baseline="0">
                <a:latin typeface="+mj-lt"/>
              </a:defRPr>
            </a:lvl1pPr>
          </a:lstStyle>
          <a:p>
            <a:r>
              <a:rPr lang="en-US" dirty="0"/>
              <a:t>Four Blurbs with Images Stacked</a:t>
            </a:r>
          </a:p>
        </p:txBody>
      </p:sp>
      <p:pic>
        <p:nvPicPr>
          <p:cNvPr id="11" name="Picture 10">
            <a:extLst>
              <a:ext uri="{FF2B5EF4-FFF2-40B4-BE49-F238E27FC236}">
                <a16:creationId xmlns:a16="http://schemas.microsoft.com/office/drawing/2014/main" id="{ACDFDCA7-0F0E-D54C-9B20-36DF27BF244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7809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Blurbs with Imag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Blurbs with Images Across</a:t>
            </a:r>
          </a:p>
        </p:txBody>
      </p:sp>
      <p:sp>
        <p:nvSpPr>
          <p:cNvPr id="3" name="Content Placeholder 11"/>
          <p:cNvSpPr>
            <a:spLocks noGrp="1"/>
          </p:cNvSpPr>
          <p:nvPr>
            <p:ph sz="quarter" idx="12" hasCustomPrompt="1"/>
          </p:nvPr>
        </p:nvSpPr>
        <p:spPr>
          <a:xfrm>
            <a:off x="964772"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4" name="Text Placeholder 3"/>
          <p:cNvSpPr>
            <a:spLocks noGrp="1"/>
          </p:cNvSpPr>
          <p:nvPr>
            <p:ph type="body" sz="quarter" idx="14" hasCustomPrompt="1"/>
          </p:nvPr>
        </p:nvSpPr>
        <p:spPr>
          <a:xfrm>
            <a:off x="964772"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3320548"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3" name="Content Placeholder 11"/>
          <p:cNvSpPr>
            <a:spLocks noGrp="1"/>
          </p:cNvSpPr>
          <p:nvPr>
            <p:ph sz="quarter" idx="17" hasCustomPrompt="1"/>
          </p:nvPr>
        </p:nvSpPr>
        <p:spPr>
          <a:xfrm>
            <a:off x="5083364"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5" name="Content Placeholder 11"/>
          <p:cNvSpPr>
            <a:spLocks noGrp="1"/>
          </p:cNvSpPr>
          <p:nvPr>
            <p:ph sz="quarter" idx="19" hasCustomPrompt="1"/>
          </p:nvPr>
        </p:nvSpPr>
        <p:spPr>
          <a:xfrm>
            <a:off x="9201956"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7" name="Text Placeholder 3"/>
          <p:cNvSpPr>
            <a:spLocks noGrp="1"/>
          </p:cNvSpPr>
          <p:nvPr>
            <p:ph type="body" sz="quarter" idx="20" hasCustomPrompt="1"/>
          </p:nvPr>
        </p:nvSpPr>
        <p:spPr>
          <a:xfrm>
            <a:off x="13320548"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8" name="Text Placeholder 3"/>
          <p:cNvSpPr>
            <a:spLocks noGrp="1"/>
          </p:cNvSpPr>
          <p:nvPr>
            <p:ph type="body" sz="quarter" idx="21" hasCustomPrompt="1"/>
          </p:nvPr>
        </p:nvSpPr>
        <p:spPr>
          <a:xfrm>
            <a:off x="5083364"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9" name="Text Placeholder 3"/>
          <p:cNvSpPr>
            <a:spLocks noGrp="1"/>
          </p:cNvSpPr>
          <p:nvPr>
            <p:ph type="body" sz="quarter" idx="22" hasCustomPrompt="1"/>
          </p:nvPr>
        </p:nvSpPr>
        <p:spPr>
          <a:xfrm>
            <a:off x="9201956"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2" name="Picture 11">
            <a:extLst>
              <a:ext uri="{FF2B5EF4-FFF2-40B4-BE49-F238E27FC236}">
                <a16:creationId xmlns:a16="http://schemas.microsoft.com/office/drawing/2014/main" id="{6CB4A553-C201-F443-BE73-76F461D2D2FC}"/>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3704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4463362"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4463361"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9929054"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9929053"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115D54F4-7249-EE47-A274-B77CE0FD20E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29383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703833"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1703832"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12770226"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12770225"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21" name="Content Placeholder 11">
            <a:extLst>
              <a:ext uri="{FF2B5EF4-FFF2-40B4-BE49-F238E27FC236}">
                <a16:creationId xmlns:a16="http://schemas.microsoft.com/office/drawing/2014/main" id="{6D4113AA-C463-004F-8FA3-5933B86A80FF}"/>
              </a:ext>
            </a:extLst>
          </p:cNvPr>
          <p:cNvSpPr>
            <a:spLocks noGrp="1"/>
          </p:cNvSpPr>
          <p:nvPr>
            <p:ph sz="quarter" idx="23" hasCustomPrompt="1"/>
          </p:nvPr>
        </p:nvSpPr>
        <p:spPr>
          <a:xfrm>
            <a:off x="7239218"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22" name="Text Placeholder 3">
            <a:extLst>
              <a:ext uri="{FF2B5EF4-FFF2-40B4-BE49-F238E27FC236}">
                <a16:creationId xmlns:a16="http://schemas.microsoft.com/office/drawing/2014/main" id="{2C6884B7-5A6B-8E4B-B430-A610C8A48613}"/>
              </a:ext>
            </a:extLst>
          </p:cNvPr>
          <p:cNvSpPr>
            <a:spLocks noGrp="1"/>
          </p:cNvSpPr>
          <p:nvPr>
            <p:ph type="body" sz="quarter" idx="24" hasCustomPrompt="1"/>
          </p:nvPr>
        </p:nvSpPr>
        <p:spPr>
          <a:xfrm>
            <a:off x="7239217"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C0E52B98-DF7E-C844-A2E0-08938E6CDD1D}"/>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1641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1099857" y="1626458"/>
            <a:ext cx="15397600" cy="3517042"/>
          </a:xfrm>
          <a:prstGeom prst="rect">
            <a:avLst/>
          </a:prstGeom>
        </p:spPr>
        <p:txBody>
          <a:bodyPr lIns="0" rIns="91440" anchor="b">
            <a:normAutofit/>
          </a:bodyPr>
          <a:lstStyle>
            <a:lvl1pPr marL="0" indent="0">
              <a:defRPr sz="6800" b="0" spc="0" baseline="0">
                <a:latin typeface="+mj-lt"/>
              </a:defRPr>
            </a:lvl1pPr>
          </a:lstStyle>
          <a:p>
            <a:pPr lvl="0"/>
            <a:r>
              <a:rPr lang="en-US" dirty="0"/>
              <a:t>Section Divider Slide Title Goes Here</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5338840"/>
            <a:ext cx="161622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4CDA37DE-44E2-6C48-A019-4AE131F4EBAE}"/>
              </a:ext>
            </a:extLst>
          </p:cNvPr>
          <p:cNvSpPr>
            <a:spLocks noGrp="1"/>
          </p:cNvSpPr>
          <p:nvPr>
            <p:ph type="body" sz="quarter" idx="11" hasCustomPrompt="1"/>
          </p:nvPr>
        </p:nvSpPr>
        <p:spPr>
          <a:xfrm>
            <a:off x="1166763" y="5676998"/>
            <a:ext cx="15330694" cy="824686"/>
          </a:xfrm>
          <a:prstGeom prst="rect">
            <a:avLst/>
          </a:prstGeom>
        </p:spPr>
        <p:txBody>
          <a:bodyPr lIns="0" anchor="t">
            <a:normAutofit/>
          </a:bodyPr>
          <a:lstStyle>
            <a:lvl1pPr>
              <a:defRPr sz="4500" b="0" spc="0" baseline="0">
                <a:latin typeface="+mj-lt"/>
              </a:defRPr>
            </a:lvl1pPr>
          </a:lstStyle>
          <a:p>
            <a:pPr lvl="0"/>
            <a:r>
              <a:rPr lang="en-US" dirty="0"/>
              <a:t>Subtitle Goes Here in Title Case if Applicable</a:t>
            </a:r>
          </a:p>
        </p:txBody>
      </p:sp>
    </p:spTree>
    <p:extLst>
      <p:ext uri="{BB962C8B-B14F-4D97-AF65-F5344CB8AC3E}">
        <p14:creationId xmlns:p14="http://schemas.microsoft.com/office/powerpoint/2010/main" val="296635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Three Blurb List</a:t>
            </a:r>
          </a:p>
        </p:txBody>
      </p:sp>
      <p:sp>
        <p:nvSpPr>
          <p:cNvPr id="4" name="Text Placeholder 3"/>
          <p:cNvSpPr>
            <a:spLocks noGrp="1"/>
          </p:cNvSpPr>
          <p:nvPr>
            <p:ph type="body" sz="quarter" idx="15" hasCustomPrompt="1"/>
          </p:nvPr>
        </p:nvSpPr>
        <p:spPr>
          <a:xfrm>
            <a:off x="1587956" y="2287192"/>
            <a:ext cx="15442733"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6" name="Text Placeholder 3"/>
          <p:cNvSpPr>
            <a:spLocks noGrp="1"/>
          </p:cNvSpPr>
          <p:nvPr>
            <p:ph type="body" sz="quarter" idx="17" hasCustomPrompt="1"/>
          </p:nvPr>
        </p:nvSpPr>
        <p:spPr>
          <a:xfrm>
            <a:off x="1587956" y="4660823"/>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8" name="Text Placeholder 3"/>
          <p:cNvSpPr>
            <a:spLocks noGrp="1"/>
          </p:cNvSpPr>
          <p:nvPr>
            <p:ph type="body" sz="quarter" idx="19" hasCustomPrompt="1"/>
          </p:nvPr>
        </p:nvSpPr>
        <p:spPr>
          <a:xfrm>
            <a:off x="1587956" y="6981108"/>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cxnSp>
        <p:nvCxnSpPr>
          <p:cNvPr id="9" name="Straight Connector 8"/>
          <p:cNvCxnSpPr/>
          <p:nvPr/>
        </p:nvCxnSpPr>
        <p:spPr>
          <a:xfrm>
            <a:off x="1294921" y="2233843"/>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94921" y="4607474"/>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94921" y="6927759"/>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230ACFE-5A29-8649-8725-DAF848C762E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4A30FB32-EFEF-9043-9B7B-48E8849B72BF}"/>
              </a:ext>
            </a:extLst>
          </p:cNvPr>
          <p:cNvPicPr>
            <a:picLocks noChangeAspect="1"/>
          </p:cNvPicPr>
          <p:nvPr userDrawn="1"/>
        </p:nvPicPr>
        <p:blipFill rotWithShape="1">
          <a:blip r:embed="rId2">
            <a:alphaModFix amt="46000"/>
          </a:blip>
          <a:srcRect b="27733"/>
          <a:stretch/>
        </p:blipFill>
        <p:spPr>
          <a:xfrm rot="11700000">
            <a:off x="14076973" y="-442912"/>
            <a:ext cx="4311050" cy="5032620"/>
          </a:xfrm>
          <a:prstGeom prst="rect">
            <a:avLst/>
          </a:prstGeom>
        </p:spPr>
      </p:pic>
      <p:pic>
        <p:nvPicPr>
          <p:cNvPr id="12" name="Picture 11">
            <a:extLst>
              <a:ext uri="{FF2B5EF4-FFF2-40B4-BE49-F238E27FC236}">
                <a16:creationId xmlns:a16="http://schemas.microsoft.com/office/drawing/2014/main" id="{57B4620F-EAB7-D74D-B70C-75546504B18D}"/>
              </a:ext>
            </a:extLst>
          </p:cNvPr>
          <p:cNvPicPr>
            <a:picLocks noChangeAspect="1"/>
          </p:cNvPicPr>
          <p:nvPr userDrawn="1"/>
        </p:nvPicPr>
        <p:blipFill rotWithShape="1">
          <a:blip r:embed="rId3">
            <a:alphaModFix amt="83000"/>
          </a:blip>
          <a:srcRect r="40311"/>
          <a:stretch/>
        </p:blipFill>
        <p:spPr>
          <a:xfrm>
            <a:off x="15689218" y="2757936"/>
            <a:ext cx="2607721" cy="4223172"/>
          </a:xfrm>
          <a:prstGeom prst="rect">
            <a:avLst/>
          </a:prstGeom>
        </p:spPr>
      </p:pic>
      <p:sp>
        <p:nvSpPr>
          <p:cNvPr id="14" name="TextBox 13">
            <a:extLst>
              <a:ext uri="{FF2B5EF4-FFF2-40B4-BE49-F238E27FC236}">
                <a16:creationId xmlns:a16="http://schemas.microsoft.com/office/drawing/2014/main" id="{9BA44D06-D263-5C49-93D5-F4D97A9AA725}"/>
              </a:ext>
            </a:extLst>
          </p:cNvPr>
          <p:cNvSpPr txBox="1"/>
          <p:nvPr userDrawn="1"/>
        </p:nvSpPr>
        <p:spPr>
          <a:xfrm>
            <a:off x="11328400" y="-609600"/>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5" name="TextBox 14">
            <a:extLst>
              <a:ext uri="{FF2B5EF4-FFF2-40B4-BE49-F238E27FC236}">
                <a16:creationId xmlns:a16="http://schemas.microsoft.com/office/drawing/2014/main" id="{64227399-382A-3743-BDD1-D3F4F1868DF9}"/>
              </a:ext>
            </a:extLst>
          </p:cNvPr>
          <p:cNvSpPr txBox="1"/>
          <p:nvPr userDrawn="1"/>
        </p:nvSpPr>
        <p:spPr>
          <a:xfrm>
            <a:off x="12022667" y="-389467"/>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7265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Blurb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 List</a:t>
            </a:r>
          </a:p>
        </p:txBody>
      </p:sp>
      <p:sp>
        <p:nvSpPr>
          <p:cNvPr id="4" name="Text Placeholder 3"/>
          <p:cNvSpPr>
            <a:spLocks noGrp="1"/>
          </p:cNvSpPr>
          <p:nvPr>
            <p:ph type="body" sz="quarter" idx="15" hasCustomPrompt="1"/>
          </p:nvPr>
        </p:nvSpPr>
        <p:spPr>
          <a:xfrm>
            <a:off x="1436025" y="2145186"/>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36025" y="393155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36025" y="5721050"/>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36025" y="751053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p:nvPr/>
        </p:nvCxnSpPr>
        <p:spPr>
          <a:xfrm>
            <a:off x="1258574" y="2110261"/>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258574" y="3892380"/>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58574" y="5688666"/>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58574" y="7459105"/>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F70B843-4A29-2F46-8073-1FC12DDDCCB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D34C190A-D5F9-D04F-84E5-CF61C5382878}"/>
              </a:ext>
            </a:extLst>
          </p:cNvPr>
          <p:cNvPicPr>
            <a:picLocks noChangeAspect="1"/>
          </p:cNvPicPr>
          <p:nvPr userDrawn="1"/>
        </p:nvPicPr>
        <p:blipFill rotWithShape="1">
          <a:blip r:embed="rId2">
            <a:alphaModFix amt="61000"/>
          </a:blip>
          <a:srcRect r="39024"/>
          <a:stretch/>
        </p:blipFill>
        <p:spPr>
          <a:xfrm>
            <a:off x="16171338" y="192208"/>
            <a:ext cx="2116658" cy="7949606"/>
          </a:xfrm>
          <a:prstGeom prst="rect">
            <a:avLst/>
          </a:prstGeom>
        </p:spPr>
      </p:pic>
    </p:spTree>
    <p:extLst>
      <p:ext uri="{BB962C8B-B14F-4D97-AF65-F5344CB8AC3E}">
        <p14:creationId xmlns:p14="http://schemas.microsoft.com/office/powerpoint/2010/main" val="18869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 List</a:t>
            </a:r>
          </a:p>
        </p:txBody>
      </p:sp>
      <p:sp>
        <p:nvSpPr>
          <p:cNvPr id="4" name="Text Placeholder 3"/>
          <p:cNvSpPr>
            <a:spLocks noGrp="1"/>
          </p:cNvSpPr>
          <p:nvPr>
            <p:ph type="body" sz="quarter" idx="15" hasCustomPrompt="1"/>
          </p:nvPr>
        </p:nvSpPr>
        <p:spPr>
          <a:xfrm>
            <a:off x="1406045" y="2085227"/>
            <a:ext cx="15624641" cy="1216526"/>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06045" y="3533561"/>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06045" y="4981895"/>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06045" y="6430229"/>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a:cxnSpLocks/>
          </p:cNvCxnSpPr>
          <p:nvPr/>
        </p:nvCxnSpPr>
        <p:spPr>
          <a:xfrm>
            <a:off x="1226189" y="217666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a:off x="1226189" y="36250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1226189" y="507333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26189" y="6521667"/>
            <a:ext cx="0" cy="1094874"/>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3"/>
          <p:cNvSpPr>
            <a:spLocks noGrp="1"/>
          </p:cNvSpPr>
          <p:nvPr>
            <p:ph type="body" sz="quarter" idx="23" hasCustomPrompt="1"/>
          </p:nvPr>
        </p:nvSpPr>
        <p:spPr>
          <a:xfrm>
            <a:off x="1406045" y="7920763"/>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25" name="Straight Connector 24"/>
          <p:cNvCxnSpPr>
            <a:cxnSpLocks/>
          </p:cNvCxnSpPr>
          <p:nvPr/>
        </p:nvCxnSpPr>
        <p:spPr>
          <a:xfrm>
            <a:off x="1226189" y="80122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47A5DC9-63B9-604D-B558-C2503267DFC2}"/>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BDFDB825-7462-1240-9BCC-C90940351A37}"/>
              </a:ext>
            </a:extLst>
          </p:cNvPr>
          <p:cNvPicPr>
            <a:picLocks noChangeAspect="1"/>
          </p:cNvPicPr>
          <p:nvPr userDrawn="1"/>
        </p:nvPicPr>
        <p:blipFill rotWithShape="1">
          <a:blip r:embed="rId2">
            <a:alphaModFix amt="47000"/>
          </a:blip>
          <a:srcRect t="12348" r="16287"/>
          <a:stretch/>
        </p:blipFill>
        <p:spPr>
          <a:xfrm>
            <a:off x="13620750" y="-1"/>
            <a:ext cx="4667250" cy="4719875"/>
          </a:xfrm>
          <a:prstGeom prst="rect">
            <a:avLst/>
          </a:prstGeom>
        </p:spPr>
      </p:pic>
    </p:spTree>
    <p:extLst>
      <p:ext uri="{BB962C8B-B14F-4D97-AF65-F5344CB8AC3E}">
        <p14:creationId xmlns:p14="http://schemas.microsoft.com/office/powerpoint/2010/main" val="70737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fade">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 List</a:t>
            </a:r>
          </a:p>
        </p:txBody>
      </p:sp>
      <p:sp>
        <p:nvSpPr>
          <p:cNvPr id="4" name="Text Placeholder 3"/>
          <p:cNvSpPr>
            <a:spLocks noGrp="1"/>
          </p:cNvSpPr>
          <p:nvPr>
            <p:ph type="body" sz="quarter" idx="15" hasCustomPrompt="1"/>
          </p:nvPr>
        </p:nvSpPr>
        <p:spPr>
          <a:xfrm>
            <a:off x="1567570" y="2404531"/>
            <a:ext cx="7141711"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6" name="Text Placeholder 3"/>
          <p:cNvSpPr>
            <a:spLocks noGrp="1"/>
          </p:cNvSpPr>
          <p:nvPr>
            <p:ph type="body" sz="quarter" idx="17" hasCustomPrompt="1"/>
          </p:nvPr>
        </p:nvSpPr>
        <p:spPr>
          <a:xfrm>
            <a:off x="1567570" y="4647156"/>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8" name="Text Placeholder 3"/>
          <p:cNvSpPr>
            <a:spLocks noGrp="1"/>
          </p:cNvSpPr>
          <p:nvPr>
            <p:ph type="body" sz="quarter" idx="19" hasCustomPrompt="1"/>
          </p:nvPr>
        </p:nvSpPr>
        <p:spPr>
          <a:xfrm>
            <a:off x="1567570" y="6889781"/>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9" name="Straight Connector 8"/>
          <p:cNvCxnSpPr/>
          <p:nvPr/>
        </p:nvCxnSpPr>
        <p:spPr>
          <a:xfrm>
            <a:off x="1274535"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74535"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74535"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3">
            <a:extLst>
              <a:ext uri="{FF2B5EF4-FFF2-40B4-BE49-F238E27FC236}">
                <a16:creationId xmlns:a16="http://schemas.microsoft.com/office/drawing/2014/main" id="{7F77D07A-D4F3-E649-9FA0-0F7EC4F9E425}"/>
              </a:ext>
            </a:extLst>
          </p:cNvPr>
          <p:cNvSpPr>
            <a:spLocks noGrp="1"/>
          </p:cNvSpPr>
          <p:nvPr>
            <p:ph type="body" sz="quarter" idx="21" hasCustomPrompt="1"/>
          </p:nvPr>
        </p:nvSpPr>
        <p:spPr>
          <a:xfrm>
            <a:off x="9690845" y="240453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6" name="Text Placeholder 3">
            <a:extLst>
              <a:ext uri="{FF2B5EF4-FFF2-40B4-BE49-F238E27FC236}">
                <a16:creationId xmlns:a16="http://schemas.microsoft.com/office/drawing/2014/main" id="{EA293D7D-F9AD-B94E-ADA5-DEC0CCEBD076}"/>
              </a:ext>
            </a:extLst>
          </p:cNvPr>
          <p:cNvSpPr>
            <a:spLocks noGrp="1"/>
          </p:cNvSpPr>
          <p:nvPr>
            <p:ph type="body" sz="quarter" idx="23" hasCustomPrompt="1"/>
          </p:nvPr>
        </p:nvSpPr>
        <p:spPr>
          <a:xfrm>
            <a:off x="9690845" y="4647156"/>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8" name="Text Placeholder 3">
            <a:extLst>
              <a:ext uri="{FF2B5EF4-FFF2-40B4-BE49-F238E27FC236}">
                <a16:creationId xmlns:a16="http://schemas.microsoft.com/office/drawing/2014/main" id="{EF1B99DA-478B-894F-B306-C3A81D58A969}"/>
              </a:ext>
            </a:extLst>
          </p:cNvPr>
          <p:cNvSpPr>
            <a:spLocks noGrp="1"/>
          </p:cNvSpPr>
          <p:nvPr>
            <p:ph type="body" sz="quarter" idx="25" hasCustomPrompt="1"/>
          </p:nvPr>
        </p:nvSpPr>
        <p:spPr>
          <a:xfrm>
            <a:off x="9690845" y="688978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19" name="Straight Connector 18">
            <a:extLst>
              <a:ext uri="{FF2B5EF4-FFF2-40B4-BE49-F238E27FC236}">
                <a16:creationId xmlns:a16="http://schemas.microsoft.com/office/drawing/2014/main" id="{B6E6AF0E-D3AE-014D-B552-3E45F972AF4A}"/>
              </a:ext>
            </a:extLst>
          </p:cNvPr>
          <p:cNvCxnSpPr/>
          <p:nvPr userDrawn="1"/>
        </p:nvCxnSpPr>
        <p:spPr>
          <a:xfrm>
            <a:off x="9397810"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5B4B3FE-175F-C942-AAFE-1033A6A37561}"/>
              </a:ext>
            </a:extLst>
          </p:cNvPr>
          <p:cNvCxnSpPr/>
          <p:nvPr userDrawn="1"/>
        </p:nvCxnSpPr>
        <p:spPr>
          <a:xfrm>
            <a:off x="9397810"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76F44C5-29BB-1441-B33C-DBCF424AEA93}"/>
              </a:ext>
            </a:extLst>
          </p:cNvPr>
          <p:cNvCxnSpPr/>
          <p:nvPr userDrawn="1"/>
        </p:nvCxnSpPr>
        <p:spPr>
          <a:xfrm>
            <a:off x="9397810"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68BEAEE-27D6-B440-8DFB-960424F127A5}"/>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1A058C28-D427-9A48-B20A-A17218E7BA5F}"/>
              </a:ext>
            </a:extLst>
          </p:cNvPr>
          <p:cNvPicPr>
            <a:picLocks noChangeAspect="1"/>
          </p:cNvPicPr>
          <p:nvPr userDrawn="1"/>
        </p:nvPicPr>
        <p:blipFill rotWithShape="1">
          <a:blip r:embed="rId2">
            <a:alphaModFix amt="63000"/>
          </a:blip>
          <a:srcRect r="45545"/>
          <a:stretch/>
        </p:blipFill>
        <p:spPr>
          <a:xfrm>
            <a:off x="15525487" y="356643"/>
            <a:ext cx="2762511" cy="4704286"/>
          </a:xfrm>
          <a:prstGeom prst="rect">
            <a:avLst/>
          </a:prstGeom>
        </p:spPr>
      </p:pic>
      <p:pic>
        <p:nvPicPr>
          <p:cNvPr id="12" name="Picture 11">
            <a:extLst>
              <a:ext uri="{FF2B5EF4-FFF2-40B4-BE49-F238E27FC236}">
                <a16:creationId xmlns:a16="http://schemas.microsoft.com/office/drawing/2014/main" id="{86453DF8-A832-234D-8E7C-0C8999D18463}"/>
              </a:ext>
            </a:extLst>
          </p:cNvPr>
          <p:cNvPicPr>
            <a:picLocks noChangeAspect="1"/>
          </p:cNvPicPr>
          <p:nvPr userDrawn="1"/>
        </p:nvPicPr>
        <p:blipFill rotWithShape="1">
          <a:blip r:embed="rId3"/>
          <a:srcRect l="15365" b="59030"/>
          <a:stretch/>
        </p:blipFill>
        <p:spPr>
          <a:xfrm>
            <a:off x="0" y="7882469"/>
            <a:ext cx="5138425" cy="2404531"/>
          </a:xfrm>
          <a:prstGeom prst="rect">
            <a:avLst/>
          </a:prstGeom>
        </p:spPr>
      </p:pic>
    </p:spTree>
    <p:extLst>
      <p:ext uri="{BB962C8B-B14F-4D97-AF65-F5344CB8AC3E}">
        <p14:creationId xmlns:p14="http://schemas.microsoft.com/office/powerpoint/2010/main" val="27398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range boxes: 2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C15369-0C38-E04B-B4EB-12727486AB1E}"/>
              </a:ext>
            </a:extLst>
          </p:cNvPr>
          <p:cNvPicPr>
            <a:picLocks noChangeAspect="1"/>
          </p:cNvPicPr>
          <p:nvPr userDrawn="1"/>
        </p:nvPicPr>
        <p:blipFill rotWithShape="1">
          <a:blip r:embed="rId2">
            <a:alphaModFix amt="68000"/>
          </a:blip>
          <a:srcRect l="37560" r="1"/>
          <a:stretch/>
        </p:blipFill>
        <p:spPr>
          <a:xfrm>
            <a:off x="0" y="4030133"/>
            <a:ext cx="4044948" cy="6256867"/>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9481323"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TextBox 4">
            <a:extLst>
              <a:ext uri="{FF2B5EF4-FFF2-40B4-BE49-F238E27FC236}">
                <a16:creationId xmlns:a16="http://schemas.microsoft.com/office/drawing/2014/main" id="{7EBEC2E7-6524-334F-AC0F-B7C86C5BC96F}"/>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
        <p:nvSpPr>
          <p:cNvPr id="6" name="TextBox 5">
            <a:extLst>
              <a:ext uri="{FF2B5EF4-FFF2-40B4-BE49-F238E27FC236}">
                <a16:creationId xmlns:a16="http://schemas.microsoft.com/office/drawing/2014/main" id="{D90778FA-B17F-2644-8D40-DDEBD636390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spTree>
    <p:extLst>
      <p:ext uri="{BB962C8B-B14F-4D97-AF65-F5344CB8AC3E}">
        <p14:creationId xmlns:p14="http://schemas.microsoft.com/office/powerpoint/2010/main" val="212674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fade">
                                      <p:cBhvr>
                                        <p:cTn id="20" dur="500"/>
                                        <p:tgtEl>
                                          <p:spTgt spid="3">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uiExpand="1" build="p" animBg="1">
        <p:tmplLst>
          <p:tmpl>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ge boxes: 3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79736-8993-1545-B767-EEAC00E98BB1}"/>
              </a:ext>
            </a:extLst>
          </p:cNvPr>
          <p:cNvPicPr>
            <a:picLocks noChangeAspect="1"/>
          </p:cNvPicPr>
          <p:nvPr userDrawn="1"/>
        </p:nvPicPr>
        <p:blipFill rotWithShape="1">
          <a:blip r:embed="rId2"/>
          <a:srcRect l="44274" r="20471"/>
          <a:stretch/>
        </p:blipFill>
        <p:spPr>
          <a:xfrm>
            <a:off x="1257299" y="3809161"/>
            <a:ext cx="4989469" cy="4632708"/>
          </a:xfrm>
          <a:prstGeom prst="rect">
            <a:avLst/>
          </a:prstGeom>
        </p:spPr>
      </p:pic>
      <p:pic>
        <p:nvPicPr>
          <p:cNvPr id="10" name="Picture 9">
            <a:extLst>
              <a:ext uri="{FF2B5EF4-FFF2-40B4-BE49-F238E27FC236}">
                <a16:creationId xmlns:a16="http://schemas.microsoft.com/office/drawing/2014/main" id="{39AF7A18-10F5-A44E-9449-BFC8248C4775}"/>
              </a:ext>
            </a:extLst>
          </p:cNvPr>
          <p:cNvPicPr>
            <a:picLocks noChangeAspect="1"/>
          </p:cNvPicPr>
          <p:nvPr userDrawn="1"/>
        </p:nvPicPr>
        <p:blipFill rotWithShape="1">
          <a:blip r:embed="rId2"/>
          <a:srcRect l="44274" r="20471"/>
          <a:stretch/>
        </p:blipFill>
        <p:spPr>
          <a:xfrm>
            <a:off x="6638768" y="3809161"/>
            <a:ext cx="4989469" cy="4632708"/>
          </a:xfrm>
          <a:prstGeom prst="rect">
            <a:avLst/>
          </a:prstGeom>
        </p:spPr>
      </p:pic>
      <p:pic>
        <p:nvPicPr>
          <p:cNvPr id="11" name="Picture 10">
            <a:extLst>
              <a:ext uri="{FF2B5EF4-FFF2-40B4-BE49-F238E27FC236}">
                <a16:creationId xmlns:a16="http://schemas.microsoft.com/office/drawing/2014/main" id="{B7DD8C6F-4920-6D4F-90B8-E55BD420432A}"/>
              </a:ext>
            </a:extLst>
          </p:cNvPr>
          <p:cNvPicPr>
            <a:picLocks noChangeAspect="1"/>
          </p:cNvPicPr>
          <p:nvPr userDrawn="1"/>
        </p:nvPicPr>
        <p:blipFill rotWithShape="1">
          <a:blip r:embed="rId2"/>
          <a:srcRect l="44274" r="20471"/>
          <a:stretch/>
        </p:blipFill>
        <p:spPr>
          <a:xfrm>
            <a:off x="12035227" y="3809161"/>
            <a:ext cx="4989469" cy="4632708"/>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5"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299"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TextBox 5">
            <a:extLst>
              <a:ext uri="{FF2B5EF4-FFF2-40B4-BE49-F238E27FC236}">
                <a16:creationId xmlns:a16="http://schemas.microsoft.com/office/drawing/2014/main" id="{4BA55928-F358-CB48-A0A3-9C4B71F6EE47}"/>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9" name="Picture 8">
            <a:extLst>
              <a:ext uri="{FF2B5EF4-FFF2-40B4-BE49-F238E27FC236}">
                <a16:creationId xmlns:a16="http://schemas.microsoft.com/office/drawing/2014/main" id="{42AC2B66-AC74-0A4B-8DD0-34D97C07DF2B}"/>
              </a:ext>
            </a:extLst>
          </p:cNvPr>
          <p:cNvPicPr>
            <a:picLocks noChangeAspect="1"/>
          </p:cNvPicPr>
          <p:nvPr userDrawn="1"/>
        </p:nvPicPr>
        <p:blipFill rotWithShape="1">
          <a:blip r:embed="rId3"/>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179967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boxes: 4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03FD0-8AFA-A745-91D7-6D4740B31C31}"/>
              </a:ext>
            </a:extLst>
          </p:cNvPr>
          <p:cNvPicPr>
            <a:picLocks noChangeAspect="1"/>
          </p:cNvPicPr>
          <p:nvPr userDrawn="1"/>
        </p:nvPicPr>
        <p:blipFill rotWithShape="1">
          <a:blip r:embed="rId2">
            <a:alphaModFix amt="63000"/>
          </a:blip>
          <a:srcRect l="33950"/>
          <a:stretch/>
        </p:blipFill>
        <p:spPr>
          <a:xfrm>
            <a:off x="0" y="4558140"/>
            <a:ext cx="3674525" cy="5373159"/>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4" name="Content Placeholder 10"/>
          <p:cNvSpPr>
            <a:spLocks noGrp="1"/>
          </p:cNvSpPr>
          <p:nvPr>
            <p:ph sz="quarter" idx="11" hasCustomPrompt="1"/>
          </p:nvPr>
        </p:nvSpPr>
        <p:spPr>
          <a:xfrm>
            <a:off x="9325232"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0" hasCustomPrompt="1"/>
          </p:nvPr>
        </p:nvSpPr>
        <p:spPr>
          <a:xfrm>
            <a:off x="1257300"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2" hasCustomPrompt="1"/>
          </p:nvPr>
        </p:nvSpPr>
        <p:spPr>
          <a:xfrm>
            <a:off x="9325232"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3" hasCustomPrompt="1"/>
          </p:nvPr>
        </p:nvSpPr>
        <p:spPr>
          <a:xfrm>
            <a:off x="1257300"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17" name="Text Placeholder 16">
            <a:extLst>
              <a:ext uri="{FF2B5EF4-FFF2-40B4-BE49-F238E27FC236}">
                <a16:creationId xmlns:a16="http://schemas.microsoft.com/office/drawing/2014/main" id="{D5B1069D-5DC2-C744-B745-510197B10AE9}"/>
              </a:ext>
            </a:extLst>
          </p:cNvPr>
          <p:cNvSpPr>
            <a:spLocks noGrp="1"/>
          </p:cNvSpPr>
          <p:nvPr>
            <p:ph type="body" sz="quarter" idx="15" hasCustomPrompt="1"/>
          </p:nvPr>
        </p:nvSpPr>
        <p:spPr>
          <a:xfrm>
            <a:off x="1257300" y="2119313"/>
            <a:ext cx="15773400" cy="779462"/>
          </a:xfrm>
          <a:prstGeom prst="rect">
            <a:avLst/>
          </a:prstGeom>
        </p:spPr>
        <p:txBody>
          <a:bodyPr anchor="ctr"/>
          <a:lstStyle>
            <a:lvl1pPr marL="0" marR="0" indent="0" algn="ctr" defTabSz="439502" rtl="0" eaLnBrk="1" fontAlgn="auto" latinLnBrk="0" hangingPunct="1">
              <a:lnSpc>
                <a:spcPct val="85000"/>
              </a:lnSpc>
              <a:spcBef>
                <a:spcPct val="0"/>
              </a:spcBef>
              <a:spcAft>
                <a:spcPts val="0"/>
              </a:spcAft>
              <a:buClrTx/>
              <a:buSzTx/>
              <a:buFontTx/>
              <a:buNone/>
              <a:tabLst/>
              <a:defRPr kumimoji="0" lang="en-US" sz="3525" b="0" i="0" u="none" strike="noStrike" kern="1200" cap="none" spc="0" normalizeH="0" baseline="0" noProof="0" dirty="0">
                <a:ln>
                  <a:noFill/>
                </a:ln>
                <a:solidFill>
                  <a:srgbClr val="E5E5E5">
                    <a:lumMod val="10000"/>
                  </a:srgbClr>
                </a:solidFill>
                <a:effectLst/>
                <a:uLnTx/>
                <a:uFillTx/>
                <a:ea typeface="PS TT Commons" charset="0"/>
                <a:cs typeface="PS TT Commons"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Tree>
    <p:extLst>
      <p:ext uri="{BB962C8B-B14F-4D97-AF65-F5344CB8AC3E}">
        <p14:creationId xmlns:p14="http://schemas.microsoft.com/office/powerpoint/2010/main" val="42094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boxes: 5 ite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7"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3" hasCustomPrompt="1"/>
          </p:nvPr>
        </p:nvSpPr>
        <p:spPr>
          <a:xfrm>
            <a:off x="3752037"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5" hasCustomPrompt="1"/>
          </p:nvPr>
        </p:nvSpPr>
        <p:spPr>
          <a:xfrm>
            <a:off x="9144001"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8" name="TextBox 7">
            <a:extLst>
              <a:ext uri="{FF2B5EF4-FFF2-40B4-BE49-F238E27FC236}">
                <a16:creationId xmlns:a16="http://schemas.microsoft.com/office/drawing/2014/main" id="{BF948382-B1EF-BE44-9997-91BBA24BACA8}"/>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10" name="Picture 9">
            <a:extLst>
              <a:ext uri="{FF2B5EF4-FFF2-40B4-BE49-F238E27FC236}">
                <a16:creationId xmlns:a16="http://schemas.microsoft.com/office/drawing/2014/main" id="{160E7D13-373F-B04C-B929-F0DBB3E8FC5A}"/>
              </a:ext>
            </a:extLst>
          </p:cNvPr>
          <p:cNvPicPr>
            <a:picLocks noChangeAspect="1"/>
          </p:cNvPicPr>
          <p:nvPr userDrawn="1"/>
        </p:nvPicPr>
        <p:blipFill rotWithShape="1">
          <a:blip r:embed="rId3"/>
          <a:srcRect l="-1179" t="20419" r="68223" b="-13722"/>
          <a:stretch/>
        </p:blipFill>
        <p:spPr>
          <a:xfrm flipH="1" flipV="1">
            <a:off x="-1" y="4910985"/>
            <a:ext cx="2133597" cy="5376013"/>
          </a:xfrm>
          <a:prstGeom prst="rect">
            <a:avLst/>
          </a:prstGeom>
        </p:spPr>
      </p:pic>
    </p:spTree>
    <p:extLst>
      <p:ext uri="{BB962C8B-B14F-4D97-AF65-F5344CB8AC3E}">
        <p14:creationId xmlns:p14="http://schemas.microsoft.com/office/powerpoint/2010/main" val="130669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r Image Left | Content Right">
    <p:spTree>
      <p:nvGrpSpPr>
        <p:cNvPr id="1" name=""/>
        <p:cNvGrpSpPr/>
        <p:nvPr/>
      </p:nvGrpSpPr>
      <p:grpSpPr>
        <a:xfrm>
          <a:off x="0" y="0"/>
          <a:ext cx="0" cy="0"/>
          <a:chOff x="0" y="0"/>
          <a:chExt cx="0" cy="0"/>
        </a:xfrm>
      </p:grpSpPr>
      <p:sp>
        <p:nvSpPr>
          <p:cNvPr id="9" name="Content Placeholder 2"/>
          <p:cNvSpPr>
            <a:spLocks noGrp="1"/>
          </p:cNvSpPr>
          <p:nvPr>
            <p:ph sz="quarter" idx="14" hasCustomPrompt="1"/>
          </p:nvPr>
        </p:nvSpPr>
        <p:spPr>
          <a:xfrm>
            <a:off x="833121" y="1349829"/>
            <a:ext cx="5384802" cy="7587346"/>
          </a:xfrm>
          <a:prstGeom prst="rect">
            <a:avLst/>
          </a:prstGeom>
        </p:spPr>
        <p:txBody>
          <a:bodyPr anchor="ctr">
            <a:normAutofit/>
          </a:bodyPr>
          <a:lstStyle>
            <a:lvl1pPr algn="r">
              <a:lnSpc>
                <a:spcPct val="100000"/>
              </a:lnSpc>
              <a:defRPr sz="5400" b="0" i="0">
                <a:latin typeface="+mj-lt"/>
                <a:ea typeface="Calibri" panose="020F0502020204030204" pitchFamily="34" charset="0"/>
                <a:cs typeface="Calibri" panose="020F0502020204030204" pitchFamily="34" charset="0"/>
              </a:defRPr>
            </a:lvl1pPr>
          </a:lstStyle>
          <a:p>
            <a:pPr lvl="0"/>
            <a:r>
              <a:rPr lang="en-US" dirty="0"/>
              <a:t>Click to Add Title or Click Icon to Add Graphic</a:t>
            </a:r>
          </a:p>
        </p:txBody>
      </p:sp>
      <p:cxnSp>
        <p:nvCxnSpPr>
          <p:cNvPr id="5" name="Straight Connector 4"/>
          <p:cNvCxnSpPr/>
          <p:nvPr/>
        </p:nvCxnSpPr>
        <p:spPr>
          <a:xfrm>
            <a:off x="6913880" y="703581"/>
            <a:ext cx="0" cy="8879842"/>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0" hasCustomPrompt="1"/>
          </p:nvPr>
        </p:nvSpPr>
        <p:spPr>
          <a:xfrm>
            <a:off x="7609840" y="1349829"/>
            <a:ext cx="9763760" cy="75873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6ED9FDD-A716-B844-B0A8-FEFB96D5E208}"/>
              </a:ext>
            </a:extLst>
          </p:cNvPr>
          <p:cNvPicPr>
            <a:picLocks noChangeAspect="1"/>
          </p:cNvPicPr>
          <p:nvPr userDrawn="1"/>
        </p:nvPicPr>
        <p:blipFill rotWithShape="1">
          <a:blip r:embed="rId2">
            <a:alphaModFix amt="54000"/>
          </a:blip>
          <a:srcRect t="18980"/>
          <a:stretch/>
        </p:blipFill>
        <p:spPr>
          <a:xfrm>
            <a:off x="13036551" y="-1"/>
            <a:ext cx="4692650" cy="3525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itle or Image Left |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937E-1F6E-4748-B7B4-7B58CEB11A1E}"/>
              </a:ext>
            </a:extLst>
          </p:cNvPr>
          <p:cNvSpPr>
            <a:spLocks noGrp="1"/>
          </p:cNvSpPr>
          <p:nvPr>
            <p:ph type="title" hasCustomPrompt="1"/>
          </p:nvPr>
        </p:nvSpPr>
        <p:spPr/>
        <p:txBody>
          <a:bodyPr/>
          <a:lstStyle>
            <a:lvl1pPr>
              <a:defRPr baseline="0"/>
            </a:lvl1pPr>
          </a:lstStyle>
          <a:p>
            <a:r>
              <a:rPr lang="en-US" dirty="0"/>
              <a:t>Title Goes Here in Title Case</a:t>
            </a:r>
          </a:p>
        </p:txBody>
      </p:sp>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1257299" y="2438401"/>
            <a:ext cx="5245102" cy="6827046"/>
          </a:xfrm>
          <a:prstGeom prst="rect">
            <a:avLst/>
          </a:prstGeom>
        </p:spPr>
        <p:txBody>
          <a:bodyPr anchor="ctr">
            <a:normAutofit/>
          </a:bodyPr>
          <a:lstStyle>
            <a:lvl1pPr algn="r">
              <a:defRPr sz="5400" b="0" baseline="0">
                <a:latin typeface="+mj-lt"/>
              </a:defRPr>
            </a:lvl1pPr>
          </a:lstStyle>
          <a:p>
            <a:pPr lvl="0"/>
            <a:r>
              <a:rPr lang="en-US" dirty="0"/>
              <a:t>Click to add title or click icon to add graphic</a:t>
            </a:r>
          </a:p>
        </p:txBody>
      </p:sp>
      <p:cxnSp>
        <p:nvCxnSpPr>
          <p:cNvPr id="8" name="Straight Connector 7"/>
          <p:cNvCxnSpPr/>
          <p:nvPr/>
        </p:nvCxnSpPr>
        <p:spPr>
          <a:xfrm>
            <a:off x="7076440" y="2438401"/>
            <a:ext cx="0" cy="6827046"/>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7"/>
          <p:cNvSpPr>
            <a:spLocks noGrp="1"/>
          </p:cNvSpPr>
          <p:nvPr>
            <p:ph type="body" sz="quarter" idx="10" hasCustomPrompt="1"/>
          </p:nvPr>
        </p:nvSpPr>
        <p:spPr>
          <a:xfrm>
            <a:off x="7609840" y="2438401"/>
            <a:ext cx="9763760" cy="68270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CA7E7F6-DBC8-674B-97A8-E2A3735DA17B}"/>
              </a:ext>
            </a:extLst>
          </p:cNvPr>
          <p:cNvPicPr>
            <a:picLocks noChangeAspect="1"/>
          </p:cNvPicPr>
          <p:nvPr userDrawn="1"/>
        </p:nvPicPr>
        <p:blipFill rotWithShape="1">
          <a:blip r:embed="rId2">
            <a:alphaModFix amt="60000"/>
          </a:blip>
          <a:srcRect l="33604"/>
          <a:stretch/>
        </p:blipFill>
        <p:spPr>
          <a:xfrm flipH="1">
            <a:off x="15972060" y="135467"/>
            <a:ext cx="2315937" cy="5634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uiExpand="1" build="p" bldLvl="5">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latin typeface="+mj-lt"/>
              </a:defRPr>
            </a:lvl1pPr>
          </a:lstStyle>
          <a:p>
            <a:r>
              <a:rPr lang="en-US" dirty="0"/>
              <a:t>Add Slide Title in Title Case</a:t>
            </a:r>
          </a:p>
        </p:txBody>
      </p:sp>
      <p:pic>
        <p:nvPicPr>
          <p:cNvPr id="3" name="Picture 2">
            <a:extLst>
              <a:ext uri="{FF2B5EF4-FFF2-40B4-BE49-F238E27FC236}">
                <a16:creationId xmlns:a16="http://schemas.microsoft.com/office/drawing/2014/main" id="{E181B6B9-12AB-7647-BCCF-D00581D5EAB5}"/>
              </a:ext>
            </a:extLst>
          </p:cNvPr>
          <p:cNvPicPr>
            <a:picLocks noChangeAspect="1"/>
          </p:cNvPicPr>
          <p:nvPr userDrawn="1"/>
        </p:nvPicPr>
        <p:blipFill rotWithShape="1">
          <a:blip r:embed="rId2"/>
          <a:srcRect b="80621"/>
          <a:stretch/>
        </p:blipFill>
        <p:spPr>
          <a:xfrm>
            <a:off x="0" y="0"/>
            <a:ext cx="18288000" cy="16981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Edge Bleed Image Left | Content Right">
    <p:spTree>
      <p:nvGrpSpPr>
        <p:cNvPr id="1" name=""/>
        <p:cNvGrpSpPr/>
        <p:nvPr/>
      </p:nvGrpSpPr>
      <p:grpSpPr>
        <a:xfrm>
          <a:off x="0" y="0"/>
          <a:ext cx="0" cy="0"/>
          <a:chOff x="0" y="0"/>
          <a:chExt cx="0" cy="0"/>
        </a:xfrm>
      </p:grpSpPr>
      <p:sp>
        <p:nvSpPr>
          <p:cNvPr id="3" name="Text Placeholder 16"/>
          <p:cNvSpPr>
            <a:spLocks noGrp="1"/>
          </p:cNvSpPr>
          <p:nvPr>
            <p:ph type="body" sz="quarter" idx="12" hasCustomPrompt="1"/>
          </p:nvPr>
        </p:nvSpPr>
        <p:spPr>
          <a:xfrm>
            <a:off x="8046720" y="1436914"/>
            <a:ext cx="9509760" cy="7413176"/>
          </a:xfrm>
          <a:prstGeom prst="rect">
            <a:avLst/>
          </a:prstGeom>
        </p:spPr>
        <p:txBody>
          <a:bodyPr anchor="ctr">
            <a:normAutofit/>
          </a:bodyPr>
          <a:lstStyle>
            <a:lvl1pPr algn="l">
              <a:lnSpc>
                <a:spcPct val="100000"/>
              </a:lnSpc>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71638" indent="-347663" algn="l">
              <a:tabLst/>
              <a:defRPr sz="3400" b="0" i="0">
                <a:solidFill>
                  <a:schemeClr val="tx1"/>
                </a:solidFill>
                <a:latin typeface="+mn-lt"/>
                <a:ea typeface="Calibri" panose="020F0502020204030204" pitchFamily="34" charset="0"/>
                <a:cs typeface="Calibri" panose="020F0502020204030204" pitchFamily="34" charset="0"/>
              </a:defRPr>
            </a:lvl4pPr>
            <a:lvl5pPr marL="1946275" indent="-301625" algn="l">
              <a:tabLst/>
              <a:defRPr sz="3400" b="0" i="0">
                <a:solidFill>
                  <a:schemeClr val="tx1"/>
                </a:solidFill>
                <a:latin typeface="+mn-lt"/>
                <a:ea typeface="Calibri" panose="020F0502020204030204" pitchFamily="34" charset="0"/>
                <a:cs typeface="Calibri" panose="020F0502020204030204" pitchFamily="34"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p:cNvSpPr>
            <a:spLocks noGrp="1"/>
          </p:cNvSpPr>
          <p:nvPr>
            <p:ph type="pic" sz="quarter" idx="13" hasCustomPrompt="1"/>
          </p:nvPr>
        </p:nvSpPr>
        <p:spPr>
          <a:xfrm>
            <a:off x="1" y="0"/>
            <a:ext cx="7233918" cy="10287000"/>
          </a:xfrm>
          <a:prstGeom prst="rect">
            <a:avLst/>
          </a:prstGeom>
          <a:solidFill>
            <a:schemeClr val="bg1"/>
          </a:solidFill>
        </p:spPr>
        <p:txBody>
          <a:bodyPr anchor="ctr">
            <a:normAutofit/>
          </a:bodyPr>
          <a:lstStyle>
            <a:lvl1pPr algn="ctr">
              <a:defRPr sz="46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Icon</a:t>
            </a:r>
            <a:br>
              <a:rPr lang="en-US" dirty="0"/>
            </a:br>
            <a:r>
              <a:rPr lang="en-US" dirty="0"/>
              <a:t>to Add Graphic</a:t>
            </a:r>
          </a:p>
        </p:txBody>
      </p:sp>
      <p:pic>
        <p:nvPicPr>
          <p:cNvPr id="5" name="Picture 4">
            <a:extLst>
              <a:ext uri="{FF2B5EF4-FFF2-40B4-BE49-F238E27FC236}">
                <a16:creationId xmlns:a16="http://schemas.microsoft.com/office/drawing/2014/main" id="{275C0BBB-7290-C147-8C70-0D3046DDFA9A}"/>
              </a:ext>
            </a:extLst>
          </p:cNvPr>
          <p:cNvPicPr>
            <a:picLocks noChangeAspect="1"/>
          </p:cNvPicPr>
          <p:nvPr userDrawn="1"/>
        </p:nvPicPr>
        <p:blipFill rotWithShape="1">
          <a:blip r:embed="rId2"/>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8481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2 li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Goes Here in Title Case</a:t>
            </a:r>
          </a:p>
        </p:txBody>
      </p:sp>
      <p:cxnSp>
        <p:nvCxnSpPr>
          <p:cNvPr id="3" name="Straight Connector 2"/>
          <p:cNvCxnSpPr/>
          <p:nvPr/>
        </p:nvCxnSpPr>
        <p:spPr>
          <a:xfrm>
            <a:off x="9144000" y="2447291"/>
            <a:ext cx="0" cy="6960870"/>
          </a:xfrm>
          <a:prstGeom prst="line">
            <a:avLst/>
          </a:prstGeom>
          <a:ln w="22225">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Text Placeholder 6"/>
          <p:cNvSpPr>
            <a:spLocks noGrp="1"/>
          </p:cNvSpPr>
          <p:nvPr>
            <p:ph type="body" sz="quarter" idx="10" hasCustomPrompt="1"/>
          </p:nvPr>
        </p:nvSpPr>
        <p:spPr>
          <a:xfrm>
            <a:off x="809750" y="2447291"/>
            <a:ext cx="7927848" cy="675646"/>
          </a:xfrm>
          <a:prstGeom prst="rect">
            <a:avLst/>
          </a:prstGeom>
        </p:spPr>
        <p:txBody>
          <a:bodyPr>
            <a:noAutofit/>
          </a:bodyPr>
          <a:lstStyle>
            <a:lvl1pPr algn="r">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first thing</a:t>
            </a:r>
          </a:p>
        </p:txBody>
      </p:sp>
      <p:sp>
        <p:nvSpPr>
          <p:cNvPr id="5" name="Text Placeholder 3"/>
          <p:cNvSpPr>
            <a:spLocks noGrp="1"/>
          </p:cNvSpPr>
          <p:nvPr>
            <p:ph type="body" sz="quarter" idx="15" hasCustomPrompt="1"/>
          </p:nvPr>
        </p:nvSpPr>
        <p:spPr>
          <a:xfrm>
            <a:off x="809749" y="3352800"/>
            <a:ext cx="7927851" cy="5892800"/>
          </a:xfrm>
          <a:prstGeom prst="rect">
            <a:avLst/>
          </a:prstGeom>
        </p:spPr>
        <p:txBody>
          <a:bodyPr>
            <a:normAutofit/>
          </a:bodyPr>
          <a:lstStyle>
            <a:lvl1pPr marL="0" marR="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a:latin typeface="+mn-lt"/>
                <a:ea typeface="Calibri" panose="020F0502020204030204" pitchFamily="34" charset="0"/>
                <a:cs typeface="Calibri" panose="020F0502020204030204" pitchFamily="34" charset="0"/>
              </a:defRPr>
            </a:lvl1pPr>
          </a:lstStyle>
          <a:p>
            <a:pPr lvl="0"/>
            <a:r>
              <a:rPr lang="en-US" dirty="0"/>
              <a:t>Point number 1</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2</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3</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4</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5</a:t>
            </a:r>
          </a:p>
          <a:p>
            <a:pPr lvl="0"/>
            <a:endParaRPr lang="en-US" dirty="0"/>
          </a:p>
        </p:txBody>
      </p:sp>
      <p:sp>
        <p:nvSpPr>
          <p:cNvPr id="7" name="Text Placeholder 6"/>
          <p:cNvSpPr>
            <a:spLocks noGrp="1"/>
          </p:cNvSpPr>
          <p:nvPr>
            <p:ph type="body" sz="quarter" idx="16" hasCustomPrompt="1"/>
          </p:nvPr>
        </p:nvSpPr>
        <p:spPr>
          <a:xfrm>
            <a:off x="9550401" y="2447291"/>
            <a:ext cx="7927848" cy="675646"/>
          </a:xfrm>
          <a:prstGeom prst="rect">
            <a:avLst/>
          </a:prstGeom>
        </p:spPr>
        <p:txBody>
          <a:bodyPr lIns="0">
            <a:noAutofit/>
          </a:bodyPr>
          <a:lstStyle>
            <a:lvl1pPr algn="l">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second thing</a:t>
            </a:r>
          </a:p>
        </p:txBody>
      </p:sp>
      <p:sp>
        <p:nvSpPr>
          <p:cNvPr id="8" name="Text Placeholder 3"/>
          <p:cNvSpPr>
            <a:spLocks noGrp="1"/>
          </p:cNvSpPr>
          <p:nvPr>
            <p:ph type="body" sz="quarter" idx="17" hasCustomPrompt="1"/>
          </p:nvPr>
        </p:nvSpPr>
        <p:spPr>
          <a:xfrm>
            <a:off x="9550403" y="3352800"/>
            <a:ext cx="7927848" cy="5892800"/>
          </a:xfrm>
          <a:prstGeom prst="rect">
            <a:avLst/>
          </a:prstGeom>
        </p:spPr>
        <p:txBody>
          <a:bodyPr>
            <a:norm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baseline="0">
                <a:latin typeface="+mn-lt"/>
                <a:ea typeface="Calibri" panose="020F0502020204030204" pitchFamily="34" charset="0"/>
                <a:cs typeface="Calibri" panose="020F0502020204030204" pitchFamily="34"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pic>
        <p:nvPicPr>
          <p:cNvPr id="9" name="Picture 8">
            <a:extLst>
              <a:ext uri="{FF2B5EF4-FFF2-40B4-BE49-F238E27FC236}">
                <a16:creationId xmlns:a16="http://schemas.microsoft.com/office/drawing/2014/main" id="{13885359-E2EA-724A-9273-B4FB286CF749}"/>
              </a:ext>
            </a:extLst>
          </p:cNvPr>
          <p:cNvPicPr>
            <a:picLocks noChangeAspect="1"/>
          </p:cNvPicPr>
          <p:nvPr userDrawn="1"/>
        </p:nvPicPr>
        <p:blipFill rotWithShape="1">
          <a:blip r:embed="rId2"/>
          <a:srcRect l="31652" b="23039"/>
          <a:stretch/>
        </p:blipFill>
        <p:spPr>
          <a:xfrm>
            <a:off x="0" y="4460671"/>
            <a:ext cx="2259433" cy="5826330"/>
          </a:xfrm>
          <a:prstGeom prst="rect">
            <a:avLst/>
          </a:prstGeom>
        </p:spPr>
      </p:pic>
    </p:spTree>
    <p:extLst>
      <p:ext uri="{BB962C8B-B14F-4D97-AF65-F5344CB8AC3E}">
        <p14:creationId xmlns:p14="http://schemas.microsoft.com/office/powerpoint/2010/main" val="17282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ation | short">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83695"/>
            <a:ext cx="15057120" cy="3902706"/>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“Insert a short quote here”</a:t>
            </a:r>
          </a:p>
        </p:txBody>
      </p:sp>
      <p:sp>
        <p:nvSpPr>
          <p:cNvPr id="4" name="Text Placeholder 4"/>
          <p:cNvSpPr>
            <a:spLocks noGrp="1"/>
          </p:cNvSpPr>
          <p:nvPr>
            <p:ph type="body" sz="quarter" idx="10" hasCustomPrompt="1"/>
          </p:nvPr>
        </p:nvSpPr>
        <p:spPr>
          <a:xfrm>
            <a:off x="1615440" y="58077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17C0FDD4-C0FE-9E47-B10C-5EA6D7FD6619}"/>
              </a:ext>
            </a:extLst>
          </p:cNvPr>
          <p:cNvPicPr>
            <a:picLocks noChangeAspect="1"/>
          </p:cNvPicPr>
          <p:nvPr userDrawn="1"/>
        </p:nvPicPr>
        <p:blipFill rotWithShape="1">
          <a:blip r:embed="rId2"/>
          <a:srcRect t="23597"/>
          <a:stretch/>
        </p:blipFill>
        <p:spPr>
          <a:xfrm>
            <a:off x="11971867" y="0"/>
            <a:ext cx="6739466" cy="4582757"/>
          </a:xfrm>
          <a:prstGeom prst="rect">
            <a:avLst/>
          </a:prstGeom>
        </p:spPr>
      </p:pic>
      <p:pic>
        <p:nvPicPr>
          <p:cNvPr id="6" name="Picture 5">
            <a:extLst>
              <a:ext uri="{FF2B5EF4-FFF2-40B4-BE49-F238E27FC236}">
                <a16:creationId xmlns:a16="http://schemas.microsoft.com/office/drawing/2014/main" id="{2AA4C2FA-0D93-5A42-8793-A36DF820931D}"/>
              </a:ext>
            </a:extLst>
          </p:cNvPr>
          <p:cNvPicPr>
            <a:picLocks noChangeAspect="1"/>
          </p:cNvPicPr>
          <p:nvPr userDrawn="1"/>
        </p:nvPicPr>
        <p:blipFill rotWithShape="1">
          <a:blip r:embed="rId3"/>
          <a:srcRect b="43983"/>
          <a:stretch/>
        </p:blipFill>
        <p:spPr>
          <a:xfrm>
            <a:off x="938106" y="6641255"/>
            <a:ext cx="6732693" cy="3645745"/>
          </a:xfrm>
          <a:prstGeom prst="rect">
            <a:avLst/>
          </a:prstGeom>
        </p:spPr>
      </p:pic>
    </p:spTree>
    <p:extLst>
      <p:ext uri="{BB962C8B-B14F-4D97-AF65-F5344CB8AC3E}">
        <p14:creationId xmlns:p14="http://schemas.microsoft.com/office/powerpoint/2010/main" val="1295726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ation | Long">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63375"/>
            <a:ext cx="15057120" cy="5101586"/>
          </a:xfrm>
        </p:spPr>
        <p:txBody>
          <a:bodyPr anchor="b">
            <a:normAutofit/>
          </a:bodyPr>
          <a:lstStyle>
            <a:lvl1pPr marL="20638"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“Insert a longer quote here”</a:t>
            </a:r>
          </a:p>
        </p:txBody>
      </p:sp>
      <p:sp>
        <p:nvSpPr>
          <p:cNvPr id="4" name="Text Placeholder 4"/>
          <p:cNvSpPr>
            <a:spLocks noGrp="1"/>
          </p:cNvSpPr>
          <p:nvPr>
            <p:ph type="body" sz="quarter" idx="10" hasCustomPrompt="1"/>
          </p:nvPr>
        </p:nvSpPr>
        <p:spPr>
          <a:xfrm>
            <a:off x="1615440" y="69253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B2DF8C99-213D-8B41-AE1F-A2C17EBFF321}"/>
              </a:ext>
            </a:extLst>
          </p:cNvPr>
          <p:cNvPicPr>
            <a:picLocks noChangeAspect="1"/>
          </p:cNvPicPr>
          <p:nvPr userDrawn="1"/>
        </p:nvPicPr>
        <p:blipFill rotWithShape="1">
          <a:blip r:embed="rId2"/>
          <a:srcRect t="35113" r="12963"/>
          <a:stretch/>
        </p:blipFill>
        <p:spPr>
          <a:xfrm>
            <a:off x="13512800" y="0"/>
            <a:ext cx="4775200" cy="3168365"/>
          </a:xfrm>
          <a:prstGeom prst="rect">
            <a:avLst/>
          </a:prstGeom>
        </p:spPr>
      </p:pic>
      <p:pic>
        <p:nvPicPr>
          <p:cNvPr id="6" name="Picture 5">
            <a:extLst>
              <a:ext uri="{FF2B5EF4-FFF2-40B4-BE49-F238E27FC236}">
                <a16:creationId xmlns:a16="http://schemas.microsoft.com/office/drawing/2014/main" id="{2B2CA8CC-A912-3E49-9DBD-567CB800F4FC}"/>
              </a:ext>
            </a:extLst>
          </p:cNvPr>
          <p:cNvPicPr>
            <a:picLocks noChangeAspect="1"/>
          </p:cNvPicPr>
          <p:nvPr userDrawn="1"/>
        </p:nvPicPr>
        <p:blipFill rotWithShape="1">
          <a:blip r:embed="rId3"/>
          <a:srcRect l="18680" b="43983"/>
          <a:stretch/>
        </p:blipFill>
        <p:spPr>
          <a:xfrm>
            <a:off x="-1" y="7494007"/>
            <a:ext cx="4194387" cy="279299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2885440"/>
            <a:ext cx="15057120" cy="1178560"/>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Word to define</a:t>
            </a:r>
          </a:p>
        </p:txBody>
      </p:sp>
      <p:sp>
        <p:nvSpPr>
          <p:cNvPr id="4" name="Text Placeholder 4"/>
          <p:cNvSpPr>
            <a:spLocks noGrp="1"/>
          </p:cNvSpPr>
          <p:nvPr>
            <p:ph type="body" sz="quarter" idx="10" hasCustomPrompt="1"/>
          </p:nvPr>
        </p:nvSpPr>
        <p:spPr>
          <a:xfrm>
            <a:off x="1615440" y="4344673"/>
            <a:ext cx="15057120" cy="3945886"/>
          </a:xfrm>
          <a:prstGeom prst="rect">
            <a:avLst/>
          </a:prstGeom>
        </p:spPr>
        <p:txBody>
          <a:bodyPr>
            <a:normAutofit/>
          </a:bodyPr>
          <a:lstStyle>
            <a:lvl1pPr marL="0" indent="0">
              <a:buNone/>
              <a:defRPr sz="3400" b="0" i="0" spc="0" baseline="0">
                <a:latin typeface="+mn-lt"/>
                <a:ea typeface="Calibri" panose="020F0502020204030204" pitchFamily="34" charset="0"/>
                <a:cs typeface="Calibri" panose="020F0502020204030204" pitchFamily="34" charset="0"/>
              </a:defRPr>
            </a:lvl1pPr>
          </a:lstStyle>
          <a:p>
            <a:pPr lvl="0"/>
            <a:r>
              <a:rPr lang="en-US" dirty="0"/>
              <a:t>Add definition here</a:t>
            </a:r>
          </a:p>
        </p:txBody>
      </p:sp>
      <p:sp>
        <p:nvSpPr>
          <p:cNvPr id="8" name="Text Placeholder 7"/>
          <p:cNvSpPr>
            <a:spLocks noGrp="1"/>
          </p:cNvSpPr>
          <p:nvPr>
            <p:ph type="body" sz="quarter" idx="12" hasCustomPrompt="1"/>
          </p:nvPr>
        </p:nvSpPr>
        <p:spPr>
          <a:xfrm>
            <a:off x="1616076" y="9227832"/>
            <a:ext cx="13278094" cy="638175"/>
          </a:xfrm>
          <a:prstGeom prst="rect">
            <a:avLst/>
          </a:prstGeom>
          <a:solidFill>
            <a:schemeClr val="bg1"/>
          </a:solidFill>
        </p:spPr>
        <p:txBody>
          <a:bodyPr anchor="ctr">
            <a:noAutofit/>
          </a:bodyPr>
          <a:lstStyle>
            <a:lvl1pPr>
              <a:defRPr sz="2400" b="0" i="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Citation: Author/Source, Title, Link/Short </a:t>
            </a:r>
            <a:r>
              <a:rPr lang="en-US" dirty="0" err="1"/>
              <a:t>Url</a:t>
            </a:r>
            <a:endParaRPr lang="en-US" dirty="0"/>
          </a:p>
        </p:txBody>
      </p:sp>
      <p:pic>
        <p:nvPicPr>
          <p:cNvPr id="5" name="Picture 4">
            <a:extLst>
              <a:ext uri="{FF2B5EF4-FFF2-40B4-BE49-F238E27FC236}">
                <a16:creationId xmlns:a16="http://schemas.microsoft.com/office/drawing/2014/main" id="{0CA48632-2020-3948-8FB8-6C6AB2764466}"/>
              </a:ext>
            </a:extLst>
          </p:cNvPr>
          <p:cNvPicPr>
            <a:picLocks noChangeAspect="1"/>
          </p:cNvPicPr>
          <p:nvPr userDrawn="1"/>
        </p:nvPicPr>
        <p:blipFill rotWithShape="1">
          <a:blip r:embed="rId2">
            <a:alphaModFix amt="69000"/>
          </a:blip>
          <a:srcRect l="23866" b="36655"/>
          <a:stretch/>
        </p:blipFill>
        <p:spPr>
          <a:xfrm rot="10800000">
            <a:off x="14894170" y="-1"/>
            <a:ext cx="3393830" cy="456141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1A4BF-D30B-DA4F-A35F-396350B24DD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162401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CAA67-1202-E14E-86FA-1F81591E6A95}"/>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817BA8-2A27-1F43-903E-125B2DC919D8}"/>
              </a:ext>
            </a:extLst>
          </p:cNvPr>
          <p:cNvPicPr>
            <a:picLocks noChangeAspect="1"/>
          </p:cNvPicPr>
          <p:nvPr userDrawn="1"/>
        </p:nvPicPr>
        <p:blipFill>
          <a:blip r:embed="rId2"/>
          <a:stretch>
            <a:fillRect/>
          </a:stretch>
        </p:blipFill>
        <p:spPr>
          <a:xfrm>
            <a:off x="6164217" y="3932695"/>
            <a:ext cx="5959566" cy="2421610"/>
          </a:xfrm>
          <a:prstGeom prst="rect">
            <a:avLst/>
          </a:prstGeom>
        </p:spPr>
      </p:pic>
    </p:spTree>
    <p:extLst>
      <p:ext uri="{BB962C8B-B14F-4D97-AF65-F5344CB8AC3E}">
        <p14:creationId xmlns:p14="http://schemas.microsoft.com/office/powerpoint/2010/main" val="39043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97B63-6EBE-7E4E-8415-7FF12A2E3C86}"/>
              </a:ext>
            </a:extLst>
          </p:cNvPr>
          <p:cNvPicPr>
            <a:picLocks noChangeAspect="1"/>
          </p:cNvPicPr>
          <p:nvPr userDrawn="1"/>
        </p:nvPicPr>
        <p:blipFill>
          <a:blip r:embed="rId2"/>
          <a:stretch>
            <a:fillRect/>
          </a:stretch>
        </p:blipFill>
        <p:spPr>
          <a:xfrm>
            <a:off x="0" y="0"/>
            <a:ext cx="18288000" cy="2578100"/>
          </a:xfrm>
          <a:prstGeom prst="rect">
            <a:avLst/>
          </a:prstGeom>
        </p:spPr>
      </p:pic>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solidFill>
                  <a:schemeClr val="bg1"/>
                </a:solidFill>
                <a:latin typeface="+mj-lt"/>
              </a:defRPr>
            </a:lvl1pPr>
          </a:lstStyle>
          <a:p>
            <a:r>
              <a:rPr lang="en-US" dirty="0"/>
              <a:t>Add Slide Title in Title Case</a:t>
            </a:r>
          </a:p>
        </p:txBody>
      </p:sp>
    </p:spTree>
    <p:extLst>
      <p:ext uri="{BB962C8B-B14F-4D97-AF65-F5344CB8AC3E}">
        <p14:creationId xmlns:p14="http://schemas.microsoft.com/office/powerpoint/2010/main" val="71599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portant Statement">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E7375-3EFC-9C41-9D9A-CE9E7C27F1AF}"/>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le 1"/>
          <p:cNvSpPr>
            <a:spLocks noGrp="1"/>
          </p:cNvSpPr>
          <p:nvPr>
            <p:ph type="title" hasCustomPrompt="1"/>
          </p:nvPr>
        </p:nvSpPr>
        <p:spPr>
          <a:xfrm>
            <a:off x="2149642" y="1751488"/>
            <a:ext cx="13988716" cy="6784024"/>
          </a:xfrm>
        </p:spPr>
        <p:txBody>
          <a:bodyPr/>
          <a:lstStyle>
            <a:lvl1pPr>
              <a:lnSpc>
                <a:spcPct val="100000"/>
              </a:lnSpc>
              <a:defRPr sz="6600" baseline="0">
                <a:solidFill>
                  <a:schemeClr val="bg1"/>
                </a:solidFill>
              </a:defRPr>
            </a:lvl1pPr>
          </a:lstStyle>
          <a:p>
            <a:r>
              <a:rPr lang="en-US" dirty="0"/>
              <a:t>This is a short but important statement for extra emphasis. Use sparingly. </a:t>
            </a:r>
            <a:br>
              <a:rPr lang="en-US" dirty="0"/>
            </a:br>
            <a:r>
              <a:rPr lang="en-US" dirty="0"/>
              <a:t>No more than one per every 20 slides.</a:t>
            </a:r>
            <a:br>
              <a:rPr lang="en-US" dirty="0"/>
            </a:br>
            <a:r>
              <a:rPr lang="en-US" dirty="0"/>
              <a:t>Keep the font size as its preset and don’t enlarge the box. If more room is needed create an additional slide. </a:t>
            </a:r>
          </a:p>
        </p:txBody>
      </p:sp>
      <p:pic>
        <p:nvPicPr>
          <p:cNvPr id="7" name="Picture 6">
            <a:extLst>
              <a:ext uri="{FF2B5EF4-FFF2-40B4-BE49-F238E27FC236}">
                <a16:creationId xmlns:a16="http://schemas.microsoft.com/office/drawing/2014/main" id="{B5FC6D84-4291-5643-A79F-C7B08E6A3325}"/>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4915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or Summary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17556-5B66-934A-A210-E9AD55C17E74}"/>
              </a:ext>
            </a:extLst>
          </p:cNvPr>
          <p:cNvPicPr>
            <a:picLocks noChangeAspect="1"/>
          </p:cNvPicPr>
          <p:nvPr userDrawn="1"/>
        </p:nvPicPr>
        <p:blipFill>
          <a:blip r:embed="rId2"/>
          <a:srcRect/>
          <a:stretch/>
        </p:blipFill>
        <p:spPr>
          <a:xfrm>
            <a:off x="0" y="0"/>
            <a:ext cx="7210514" cy="10286999"/>
          </a:xfrm>
          <a:prstGeom prst="rect">
            <a:avLst/>
          </a:prstGeom>
        </p:spPr>
      </p:pic>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chemeClr val="bg1"/>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or Summary 2">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ysClr val="windowText" lastClr="000000"/>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cxnSp>
        <p:nvCxnSpPr>
          <p:cNvPr id="6" name="Straight Connector 5">
            <a:extLst>
              <a:ext uri="{FF2B5EF4-FFF2-40B4-BE49-F238E27FC236}">
                <a16:creationId xmlns:a16="http://schemas.microsoft.com/office/drawing/2014/main" id="{E91A3361-1AD6-6641-BFE2-27E4701738EE}"/>
              </a:ext>
            </a:extLst>
          </p:cNvPr>
          <p:cNvCxnSpPr>
            <a:cxnSpLocks/>
          </p:cNvCxnSpPr>
          <p:nvPr userDrawn="1"/>
        </p:nvCxnSpPr>
        <p:spPr>
          <a:xfrm>
            <a:off x="7100574" y="944863"/>
            <a:ext cx="0" cy="831767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19D2F1F-3344-FD4F-881C-AB3BAB3C0C3C}"/>
              </a:ext>
            </a:extLst>
          </p:cNvPr>
          <p:cNvPicPr>
            <a:picLocks noChangeAspect="1"/>
          </p:cNvPicPr>
          <p:nvPr userDrawn="1"/>
        </p:nvPicPr>
        <p:blipFill rotWithShape="1">
          <a:blip r:embed="rId2"/>
          <a:srcRect t="28195"/>
          <a:stretch/>
        </p:blipFill>
        <p:spPr>
          <a:xfrm>
            <a:off x="2197204" y="0"/>
            <a:ext cx="5984900" cy="4154234"/>
          </a:xfrm>
          <a:prstGeom prst="rect">
            <a:avLst/>
          </a:prstGeom>
        </p:spPr>
      </p:pic>
      <p:pic>
        <p:nvPicPr>
          <p:cNvPr id="11" name="Picture 10">
            <a:extLst>
              <a:ext uri="{FF2B5EF4-FFF2-40B4-BE49-F238E27FC236}">
                <a16:creationId xmlns:a16="http://schemas.microsoft.com/office/drawing/2014/main" id="{925A905C-3DE3-BF4D-8349-8B6972BE8A10}"/>
              </a:ext>
            </a:extLst>
          </p:cNvPr>
          <p:cNvPicPr>
            <a:picLocks noChangeAspect="1"/>
          </p:cNvPicPr>
          <p:nvPr userDrawn="1"/>
        </p:nvPicPr>
        <p:blipFill rotWithShape="1">
          <a:blip r:embed="rId3"/>
          <a:srcRect r="22145" b="28735"/>
          <a:stretch/>
        </p:blipFill>
        <p:spPr>
          <a:xfrm flipH="1">
            <a:off x="-2" y="6059183"/>
            <a:ext cx="5189653" cy="4227817"/>
          </a:xfrm>
          <a:prstGeom prst="rect">
            <a:avLst/>
          </a:prstGeom>
        </p:spPr>
      </p:pic>
    </p:spTree>
    <p:extLst>
      <p:ext uri="{BB962C8B-B14F-4D97-AF65-F5344CB8AC3E}">
        <p14:creationId xmlns:p14="http://schemas.microsoft.com/office/powerpoint/2010/main" val="18687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or Intro with Laptop">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8" name="Picture 7">
            <a:extLst>
              <a:ext uri="{FF2B5EF4-FFF2-40B4-BE49-F238E27FC236}">
                <a16:creationId xmlns:a16="http://schemas.microsoft.com/office/drawing/2014/main" id="{7FCF94C1-6195-DF46-878F-B3C1A8E333BF}"/>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399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or Intro with Hear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6" name="Picture 5">
            <a:extLst>
              <a:ext uri="{FF2B5EF4-FFF2-40B4-BE49-F238E27FC236}">
                <a16:creationId xmlns:a16="http://schemas.microsoft.com/office/drawing/2014/main" id="{AE9FB727-A446-2646-A633-3130C35CD3D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640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795F9-FA16-4818-A4C7-40BE166CFE04}"/>
              </a:ext>
            </a:extLst>
          </p:cNvPr>
          <p:cNvSpPr>
            <a:spLocks noGrp="1"/>
          </p:cNvSpPr>
          <p:nvPr>
            <p:ph type="title"/>
          </p:nvPr>
        </p:nvSpPr>
        <p:spPr>
          <a:xfrm>
            <a:off x="1257300" y="856298"/>
            <a:ext cx="15773400" cy="815748"/>
          </a:xfrm>
          <a:prstGeom prst="rect">
            <a:avLst/>
          </a:prstGeom>
        </p:spPr>
        <p:txBody>
          <a:bodyPr vert="horz" lIns="91440" tIns="45720" rIns="91440" bIns="45720" rtlCol="0" anchor="ctr">
            <a:noAutofit/>
          </a:bodyPr>
          <a:lstStyle/>
          <a:p>
            <a:r>
              <a:rPr lang="en-US" dirty="0"/>
              <a:t>Click to Add Title in Title Case</a:t>
            </a:r>
          </a:p>
        </p:txBody>
      </p:sp>
      <p:pic>
        <p:nvPicPr>
          <p:cNvPr id="9" name="Picture 8">
            <a:extLst>
              <a:ext uri="{FF2B5EF4-FFF2-40B4-BE49-F238E27FC236}">
                <a16:creationId xmlns:a16="http://schemas.microsoft.com/office/drawing/2014/main" id="{2E983B0C-A6F8-4B43-8AA8-C28537045637}"/>
              </a:ext>
            </a:extLst>
          </p:cNvPr>
          <p:cNvPicPr>
            <a:picLocks noChangeAspect="1"/>
          </p:cNvPicPr>
          <p:nvPr userDrawn="1"/>
        </p:nvPicPr>
        <p:blipFill>
          <a:blip r:embed="rId38"/>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614184041"/>
      </p:ext>
    </p:extLst>
  </p:cSld>
  <p:clrMap bg1="lt1" tx1="dk1" bg2="lt2" tx2="dk2" accent1="accent1" accent2="accent2" accent3="accent3" accent4="accent4" accent5="accent5" accent6="accent6" hlink="hlink" folHlink="folHlink"/>
  <p:sldLayoutIdLst>
    <p:sldLayoutId id="2147483672" r:id="rId1"/>
    <p:sldLayoutId id="2147483736" r:id="rId2"/>
    <p:sldLayoutId id="2147483666" r:id="rId3"/>
    <p:sldLayoutId id="2147483744" r:id="rId4"/>
    <p:sldLayoutId id="2147483712" r:id="rId5"/>
    <p:sldLayoutId id="2147483732" r:id="rId6"/>
    <p:sldLayoutId id="2147483742" r:id="rId7"/>
    <p:sldLayoutId id="2147483675" r:id="rId8"/>
    <p:sldLayoutId id="2147483740" r:id="rId9"/>
    <p:sldLayoutId id="2147483676" r:id="rId10"/>
    <p:sldLayoutId id="2147483743" r:id="rId11"/>
    <p:sldLayoutId id="2147483741" r:id="rId12"/>
    <p:sldLayoutId id="2147483686" r:id="rId13"/>
    <p:sldLayoutId id="2147483683" r:id="rId14"/>
    <p:sldLayoutId id="2147483680" r:id="rId15"/>
    <p:sldLayoutId id="2147483681" r:id="rId16"/>
    <p:sldLayoutId id="2147483684" r:id="rId17"/>
    <p:sldLayoutId id="2147483737" r:id="rId18"/>
    <p:sldLayoutId id="2147483685" r:id="rId19"/>
    <p:sldLayoutId id="2147483687" r:id="rId20"/>
    <p:sldLayoutId id="2147483688" r:id="rId21"/>
    <p:sldLayoutId id="2147483689" r:id="rId22"/>
    <p:sldLayoutId id="2147483738" r:id="rId23"/>
    <p:sldLayoutId id="2147483690" r:id="rId24"/>
    <p:sldLayoutId id="2147483691" r:id="rId25"/>
    <p:sldLayoutId id="2147483692" r:id="rId26"/>
    <p:sldLayoutId id="2147483693" r:id="rId27"/>
    <p:sldLayoutId id="2147483708" r:id="rId28"/>
    <p:sldLayoutId id="2147483664" r:id="rId29"/>
    <p:sldLayoutId id="2147483709" r:id="rId30"/>
    <p:sldLayoutId id="2147483711" r:id="rId31"/>
    <p:sldLayoutId id="2147483713" r:id="rId32"/>
    <p:sldLayoutId id="2147483719" r:id="rId33"/>
    <p:sldLayoutId id="2147483720" r:id="rId34"/>
    <p:sldLayoutId id="2147483739" r:id="rId35"/>
    <p:sldLayoutId id="2147483714" r:id="rId36"/>
  </p:sldLayoutIdLst>
  <p:txStyles>
    <p:titleStyle>
      <a:lvl1pPr algn="ctr" defTabSz="1371566" rtl="0" eaLnBrk="1" latinLnBrk="0" hangingPunct="1">
        <a:lnSpc>
          <a:spcPct val="90000"/>
        </a:lnSpc>
        <a:spcBef>
          <a:spcPct val="0"/>
        </a:spcBef>
        <a:buNone/>
        <a:defRPr sz="5600" kern="1200" baseline="0">
          <a:solidFill>
            <a:schemeClr val="tx1"/>
          </a:solidFill>
          <a:latin typeface="+mj-lt"/>
          <a:ea typeface="+mj-ea"/>
          <a:cs typeface="+mj-cs"/>
        </a:defRPr>
      </a:lvl1pPr>
    </p:titleStyle>
    <p:bodyStyle>
      <a:lvl1pPr marL="85724" marR="0" indent="-85724" algn="l"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sz="4200" b="1" i="0" kern="1200">
          <a:solidFill>
            <a:schemeClr val="tx1"/>
          </a:solidFill>
          <a:latin typeface="Calibri" panose="020F0502020204030204" pitchFamily="34" charset="0"/>
          <a:ea typeface="+mn-ea"/>
          <a:cs typeface="Calibri" panose="020F0502020204030204" pitchFamily="34" charset="0"/>
        </a:defRPr>
      </a:lvl1pPr>
      <a:lvl2pPr marL="878982" marR="0" indent="-433384" algn="l" defTabSz="878982" rtl="0" eaLnBrk="1" fontAlgn="auto" latinLnBrk="0" hangingPunct="1">
        <a:lnSpc>
          <a:spcPct val="100000"/>
        </a:lnSpc>
        <a:spcBef>
          <a:spcPts val="900"/>
        </a:spcBef>
        <a:spcAft>
          <a:spcPts val="0"/>
        </a:spcAft>
        <a:buClrTx/>
        <a:buSzPct val="75000"/>
        <a:buFont typeface="Lucida Grande"/>
        <a:buChar char="-"/>
        <a:tabLst/>
        <a:defRPr sz="3600" b="0" i="0" kern="1200" baseline="0">
          <a:solidFill>
            <a:schemeClr val="tx1"/>
          </a:solidFill>
          <a:latin typeface="+mj-lt"/>
          <a:ea typeface="+mn-ea"/>
          <a:cs typeface="Calibri" panose="020F0502020204030204" pitchFamily="34" charset="0"/>
        </a:defRPr>
      </a:lvl2pPr>
      <a:lvl3pPr marL="1324580" marR="0" indent="-430336" algn="l" defTabSz="878982" rtl="0" eaLnBrk="1" fontAlgn="auto" latinLnBrk="0" hangingPunct="1">
        <a:lnSpc>
          <a:spcPct val="100000"/>
        </a:lnSpc>
        <a:spcBef>
          <a:spcPts val="900"/>
        </a:spcBef>
        <a:spcAft>
          <a:spcPts val="0"/>
        </a:spcAft>
        <a:buClrTx/>
        <a:buSzPct val="75000"/>
        <a:buFont typeface="Lucida Grande"/>
        <a:buChar char="•"/>
        <a:tabLst/>
        <a:defRPr sz="3000" kern="1200">
          <a:solidFill>
            <a:schemeClr val="tx1"/>
          </a:solidFill>
          <a:latin typeface="+mn-lt"/>
          <a:ea typeface="+mn-ea"/>
          <a:cs typeface="+mn-cs"/>
        </a:defRPr>
      </a:lvl3pPr>
      <a:lvl4pPr marL="1800182" marR="0" indent="-476238" algn="l" defTabSz="878982" rtl="0" eaLnBrk="1" fontAlgn="auto" latinLnBrk="0" hangingPunct="1">
        <a:lnSpc>
          <a:spcPct val="100000"/>
        </a:lnSpc>
        <a:spcBef>
          <a:spcPts val="900"/>
        </a:spcBef>
        <a:spcAft>
          <a:spcPts val="0"/>
        </a:spcAft>
        <a:buClrTx/>
        <a:buSzPct val="75000"/>
        <a:buFont typeface="Wingdings" panose="05000000000000000000" pitchFamily="2" charset="2"/>
        <a:buChar char="§"/>
        <a:tabLst/>
        <a:defRPr sz="2700" kern="1200">
          <a:solidFill>
            <a:schemeClr val="tx1"/>
          </a:solidFill>
          <a:latin typeface="+mn-lt"/>
          <a:ea typeface="+mn-ea"/>
          <a:cs typeface="+mn-cs"/>
        </a:defRPr>
      </a:lvl4pPr>
      <a:lvl5pPr marL="2057350" marR="0" indent="-411948" algn="l" defTabSz="878982" rtl="0" eaLnBrk="1" fontAlgn="auto" latinLnBrk="0" hangingPunct="1">
        <a:lnSpc>
          <a:spcPct val="100000"/>
        </a:lnSpc>
        <a:spcBef>
          <a:spcPts val="900"/>
        </a:spcBef>
        <a:spcAft>
          <a:spcPts val="0"/>
        </a:spcAft>
        <a:buClrTx/>
        <a:buSzPct val="75000"/>
        <a:buFont typeface="Myriad Pro Light" panose="020B0403030403020204" pitchFamily="34" charset="0"/>
        <a:buChar char="-"/>
        <a:tabLst/>
        <a:defRPr sz="2700" kern="1200">
          <a:solidFill>
            <a:schemeClr val="tx1"/>
          </a:solidFill>
          <a:latin typeface="+mn-lt"/>
          <a:ea typeface="+mn-ea"/>
          <a:cs typeface="+mn-cs"/>
        </a:defRPr>
      </a:lvl5pPr>
      <a:lvl6pPr marL="2578830" marR="0" indent="-438140" algn="l" defTabSz="878982" rtl="0" eaLnBrk="1" fontAlgn="auto" latinLnBrk="0" hangingPunct="1">
        <a:lnSpc>
          <a:spcPct val="100000"/>
        </a:lnSpc>
        <a:spcBef>
          <a:spcPts val="672"/>
        </a:spcBef>
        <a:spcAft>
          <a:spcPts val="0"/>
        </a:spcAft>
        <a:buClr>
          <a:srgbClr val="404040"/>
        </a:buClr>
        <a:buSzPct val="70000"/>
        <a:buFont typeface="Montserrat"/>
        <a:buChar char=" "/>
        <a:tabLst/>
        <a:defRPr sz="2700" kern="1200">
          <a:solidFill>
            <a:schemeClr val="tx1"/>
          </a:solidFill>
          <a:latin typeface="+mn-lt"/>
          <a:ea typeface="+mn-ea"/>
          <a:cs typeface="+mn-cs"/>
        </a:defRPr>
      </a:lvl6pPr>
      <a:lvl7pPr marL="3005062" marR="0" indent="-433378"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7pPr>
      <a:lvl8pPr marL="3428914" marR="0" indent="-423852"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8pPr>
      <a:lvl9pPr marL="3857530" marR="0" indent="-428616"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ADD30-2AB9-493A-A3E3-D2C3F891479F}"/>
              </a:ext>
            </a:extLst>
          </p:cNvPr>
          <p:cNvSpPr/>
          <p:nvPr/>
        </p:nvSpPr>
        <p:spPr>
          <a:xfrm>
            <a:off x="3920286" y="7648993"/>
            <a:ext cx="14051452" cy="1200329"/>
          </a:xfrm>
          <a:prstGeom prst="rect">
            <a:avLst/>
          </a:prstGeom>
        </p:spPr>
        <p:txBody>
          <a:bodyPr wrap="square">
            <a:spAutoFit/>
          </a:bodyPr>
          <a:lstStyle/>
          <a:p>
            <a:pPr lvl="0" defTabSz="914400" eaLnBrk="0" fontAlgn="base" hangingPunct="0">
              <a:spcBef>
                <a:spcPct val="0"/>
              </a:spcBef>
              <a:spcAft>
                <a:spcPct val="0"/>
              </a:spcAft>
            </a:pPr>
            <a:r>
              <a:rPr lang="en-US" altLang="en-US" sz="2400" dirty="0">
                <a:solidFill>
                  <a:srgbClr val="000000"/>
                </a:solidFill>
                <a:latin typeface="Calibri" panose="020F0502020204030204" pitchFamily="34" charset="0"/>
              </a:rPr>
              <a:t>Piedmont Healthcare is jointly accredited by the Accreditation Council for Continuing Medical  Education (ACCME), the Accreditation Council for Pharmacy Education (ACPE), and the American Nurses Credentialing Center (ANCC), to provide continuing  education for the healthcare team.</a:t>
            </a:r>
          </a:p>
        </p:txBody>
      </p:sp>
      <p:pic>
        <p:nvPicPr>
          <p:cNvPr id="3" name="Picture 3">
            <a:extLst>
              <a:ext uri="{FF2B5EF4-FFF2-40B4-BE49-F238E27FC236}">
                <a16:creationId xmlns:a16="http://schemas.microsoft.com/office/drawing/2014/main" id="{9A264678-7288-4A2F-817B-F3981F78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27" y="7332343"/>
            <a:ext cx="2656459" cy="1833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30A0BDAE-422E-41C7-A417-593E34A4BD8C}"/>
              </a:ext>
            </a:extLst>
          </p:cNvPr>
          <p:cNvSpPr txBox="1"/>
          <p:nvPr/>
        </p:nvSpPr>
        <p:spPr>
          <a:xfrm>
            <a:off x="998057" y="2909060"/>
            <a:ext cx="16903337" cy="3500845"/>
          </a:xfrm>
          <a:prstGeom prst="rect">
            <a:avLst/>
          </a:prstGeom>
        </p:spPr>
        <p:txBody>
          <a:bodyPr vert="horz" wrap="square" lIns="0" tIns="32970" rIns="65939" bIns="32970" rtlCol="0" anchor="b" anchorCtr="0">
            <a:noAutofit/>
          </a:bodyPr>
          <a:lstStyle/>
          <a:p>
            <a:r>
              <a:rPr lang="en-US" sz="5400" b="1" dirty="0">
                <a:solidFill>
                  <a:srgbClr val="C00000"/>
                </a:solidFill>
              </a:rPr>
              <a:t>Title of Activity</a:t>
            </a:r>
          </a:p>
          <a:p>
            <a:endParaRPr lang="en-US" sz="3200" dirty="0"/>
          </a:p>
          <a:p>
            <a:r>
              <a:rPr lang="en-US" sz="2000" dirty="0"/>
              <a:t>In compliance with the Standards for Integrity and Independence in Accredited Continuing Education, Piedmont Healthcare Continuing Education discloses all relationships which program faculty and planners report having with any entity “producing, marketing, selling, re-selling, or distributing healthcare products used by or on patients.” Piedmont Healthcare Continuing Education has procedures to mitigate any apparent conflicts of interest.</a:t>
            </a:r>
          </a:p>
          <a:p>
            <a:endParaRPr lang="en-US" sz="2800" dirty="0">
              <a:solidFill>
                <a:srgbClr val="E5E5E5">
                  <a:lumMod val="10000"/>
                </a:srgbClr>
              </a:solidFill>
              <a:latin typeface="PS TT Commons" charset="0"/>
              <a:ea typeface="PS TT Commons" charset="0"/>
              <a:cs typeface="PS TT Commons" charset="0"/>
            </a:endParaRPr>
          </a:p>
          <a:p>
            <a:r>
              <a:rPr lang="en-US" sz="3200" dirty="0"/>
              <a:t>The planners and presenters for this activity report no relevant financial disclosures.</a:t>
            </a:r>
          </a:p>
          <a:p>
            <a:endParaRPr lang="en-US" sz="3200" dirty="0"/>
          </a:p>
          <a:p>
            <a:r>
              <a:rPr lang="en-US" sz="3200" dirty="0"/>
              <a:t> </a:t>
            </a:r>
            <a:r>
              <a:rPr lang="en-US" sz="3200" b="1" i="1" dirty="0"/>
              <a:t>All relevant financial relationships have been mitigated by Piedmont Healthcare.</a:t>
            </a:r>
          </a:p>
          <a:p>
            <a:endParaRPr lang="en-US" sz="3200" b="1" i="1" dirty="0"/>
          </a:p>
          <a:p>
            <a:r>
              <a:rPr lang="en-US" sz="3200" dirty="0"/>
              <a:t>We acknowledge that no commercial or in-kind support was provided for this activity.</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5" name="TextBox 4">
            <a:extLst>
              <a:ext uri="{FF2B5EF4-FFF2-40B4-BE49-F238E27FC236}">
                <a16:creationId xmlns:a16="http://schemas.microsoft.com/office/drawing/2014/main" id="{39864AB3-9490-47B4-8D3D-E4D305595510}"/>
              </a:ext>
            </a:extLst>
          </p:cNvPr>
          <p:cNvSpPr txBox="1"/>
          <p:nvPr/>
        </p:nvSpPr>
        <p:spPr>
          <a:xfrm>
            <a:off x="525294" y="5835350"/>
            <a:ext cx="16903337" cy="1149110"/>
          </a:xfrm>
          <a:prstGeom prst="rect">
            <a:avLst/>
          </a:prstGeom>
        </p:spPr>
        <p:txBody>
          <a:bodyPr vert="horz" wrap="square" lIns="0" tIns="32970" rIns="65939" bIns="32970" rtlCol="0" anchor="b" anchorCtr="0">
            <a:noAutofit/>
          </a:bodyPr>
          <a:lstStyle/>
          <a:p>
            <a:pPr defTabSz="439502">
              <a:lnSpc>
                <a:spcPct val="85000"/>
              </a:lnSpc>
              <a:spcBef>
                <a:spcPct val="0"/>
              </a:spcBef>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90290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ADD30-2AB9-493A-A3E3-D2C3F891479F}"/>
              </a:ext>
            </a:extLst>
          </p:cNvPr>
          <p:cNvSpPr/>
          <p:nvPr/>
        </p:nvSpPr>
        <p:spPr>
          <a:xfrm>
            <a:off x="3920286" y="7818416"/>
            <a:ext cx="14051452" cy="1200329"/>
          </a:xfrm>
          <a:prstGeom prst="rect">
            <a:avLst/>
          </a:prstGeom>
        </p:spPr>
        <p:txBody>
          <a:bodyPr wrap="square">
            <a:spAutoFit/>
          </a:bodyPr>
          <a:lstStyle/>
          <a:p>
            <a:pPr lvl="0" defTabSz="914400" eaLnBrk="0" fontAlgn="base" hangingPunct="0">
              <a:spcBef>
                <a:spcPct val="0"/>
              </a:spcBef>
              <a:spcAft>
                <a:spcPct val="0"/>
              </a:spcAft>
            </a:pPr>
            <a:r>
              <a:rPr lang="en-US" altLang="en-US" sz="2400" dirty="0">
                <a:solidFill>
                  <a:srgbClr val="000000"/>
                </a:solidFill>
                <a:latin typeface="Calibri" panose="020F0502020204030204" pitchFamily="34" charset="0"/>
              </a:rPr>
              <a:t>Piedmont Healthcare is jointly accredited by the Accreditation Council for Continuing Medical  Education (ACCME), the Accreditation Council for Pharmacy Education (ACPE), and the American Nurses Credentialing Center (ANCC), to provide continuing  education for the healthcare team.</a:t>
            </a:r>
          </a:p>
        </p:txBody>
      </p:sp>
      <p:pic>
        <p:nvPicPr>
          <p:cNvPr id="3" name="Picture 3">
            <a:extLst>
              <a:ext uri="{FF2B5EF4-FFF2-40B4-BE49-F238E27FC236}">
                <a16:creationId xmlns:a16="http://schemas.microsoft.com/office/drawing/2014/main" id="{9A264678-7288-4A2F-817B-F3981F78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27" y="7686431"/>
            <a:ext cx="2656459" cy="1833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30A0BDAE-422E-41C7-A417-593E34A4BD8C}"/>
              </a:ext>
            </a:extLst>
          </p:cNvPr>
          <p:cNvSpPr txBox="1"/>
          <p:nvPr/>
        </p:nvSpPr>
        <p:spPr>
          <a:xfrm>
            <a:off x="1263827" y="4501072"/>
            <a:ext cx="16903337" cy="3500845"/>
          </a:xfrm>
          <a:prstGeom prst="rect">
            <a:avLst/>
          </a:prstGeom>
        </p:spPr>
        <p:txBody>
          <a:bodyPr vert="horz" wrap="square" lIns="0" tIns="32970" rIns="65939" bIns="32970" rtlCol="0" anchor="b" anchorCtr="0">
            <a:noAutofit/>
          </a:bodyPr>
          <a:lstStyle/>
          <a:p>
            <a:r>
              <a:rPr lang="en-US" sz="5400" b="1" dirty="0">
                <a:solidFill>
                  <a:srgbClr val="C00000"/>
                </a:solidFill>
              </a:rPr>
              <a:t>Title of Activity</a:t>
            </a:r>
          </a:p>
          <a:p>
            <a:r>
              <a:rPr lang="en-US" sz="2400" dirty="0"/>
              <a:t>In compliance with the Standards for Integrity and Independence in Accredited Continuing Education, Piedmont Healthcare Continuing Education discloses all relationships which program faculty and planners report having with any entity “producing, marketing, selling, re-selling, or distributing healthcare products used by or on patients.” Piedmont Healthcare Continuing Education has procedures to mitigate any apparent conflicts of interest.</a:t>
            </a:r>
          </a:p>
          <a:p>
            <a:endParaRPr lang="en-US" sz="3200" dirty="0"/>
          </a:p>
          <a:p>
            <a:r>
              <a:rPr lang="en-US" sz="3200" dirty="0"/>
              <a:t>The following planners and/or presenters disclose the following relationships:</a:t>
            </a:r>
          </a:p>
          <a:p>
            <a:r>
              <a:rPr lang="en-US" sz="3200" dirty="0"/>
              <a:t>Name, Relationship, Company(</a:t>
            </a:r>
            <a:r>
              <a:rPr lang="en-US" sz="3200" dirty="0" err="1"/>
              <a:t>ies</a:t>
            </a:r>
            <a:r>
              <a:rPr lang="en-US" sz="3200" dirty="0"/>
              <a:t>)</a:t>
            </a:r>
          </a:p>
          <a:p>
            <a:r>
              <a:rPr lang="en-US" sz="3200" dirty="0"/>
              <a:t>Name, Relationship, Company(</a:t>
            </a:r>
            <a:r>
              <a:rPr lang="en-US" sz="3200" dirty="0" err="1"/>
              <a:t>ies</a:t>
            </a:r>
            <a:r>
              <a:rPr lang="en-US" sz="3200" dirty="0"/>
              <a:t>)</a:t>
            </a:r>
          </a:p>
          <a:p>
            <a:endParaRPr lang="en-US" sz="3200" dirty="0"/>
          </a:p>
          <a:p>
            <a:r>
              <a:rPr lang="en-US" sz="3200" dirty="0"/>
              <a:t>The other planners and presenters for this activity report no relevant financial disclosures.</a:t>
            </a:r>
          </a:p>
          <a:p>
            <a:endParaRPr lang="en-US" sz="3200" dirty="0"/>
          </a:p>
          <a:p>
            <a:r>
              <a:rPr lang="en-US" sz="3200" dirty="0"/>
              <a:t> </a:t>
            </a:r>
            <a:r>
              <a:rPr lang="en-US" sz="3200" b="1" i="1" dirty="0"/>
              <a:t>All relevant financial relationships have been mitigated by Piedmont Healthcare.</a:t>
            </a:r>
          </a:p>
          <a:p>
            <a:endParaRPr lang="en-US" sz="3200" b="1" i="1" dirty="0"/>
          </a:p>
          <a:p>
            <a:r>
              <a:rPr lang="en-US" sz="3200" dirty="0"/>
              <a:t>We acknowledge that no commercial or in-kind support was provided for this activity.</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2243180249"/>
      </p:ext>
    </p:extLst>
  </p:cSld>
  <p:clrMapOvr>
    <a:masterClrMapping/>
  </p:clrMapOvr>
</p:sld>
</file>

<file path=ppt/theme/theme1.xml><?xml version="1.0" encoding="utf-8"?>
<a:theme xmlns:a="http://schemas.openxmlformats.org/drawingml/2006/main" name="PSTTCommons">
  <a:themeElements>
    <a:clrScheme name="Custom 1">
      <a:dk1>
        <a:srgbClr val="000000"/>
      </a:dk1>
      <a:lt1>
        <a:srgbClr val="FFFFFF"/>
      </a:lt1>
      <a:dk2>
        <a:srgbClr val="7E7F7E"/>
      </a:dk2>
      <a:lt2>
        <a:srgbClr val="E4E5E4"/>
      </a:lt2>
      <a:accent1>
        <a:srgbClr val="FA9800"/>
      </a:accent1>
      <a:accent2>
        <a:srgbClr val="E96E0D"/>
      </a:accent2>
      <a:accent3>
        <a:srgbClr val="C0331F"/>
      </a:accent3>
      <a:accent4>
        <a:srgbClr val="FCBA00"/>
      </a:accent4>
      <a:accent5>
        <a:srgbClr val="B7D8ED"/>
      </a:accent5>
      <a:accent6>
        <a:srgbClr val="000000"/>
      </a:accent6>
      <a:hlink>
        <a:srgbClr val="E96E0D"/>
      </a:hlink>
      <a:folHlink>
        <a:srgbClr val="FA98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32970" rIns="65939" bIns="32970" rtlCol="0" anchor="b" anchorCtr="0">
        <a:noAutofit/>
      </a:bodyPr>
      <a:lstStyle>
        <a:defPPr marL="0" marR="0" indent="0" algn="l" defTabSz="439502" rtl="0" eaLnBrk="1" fontAlgn="auto" latinLnBrk="0" hangingPunct="1">
          <a:lnSpc>
            <a:spcPct val="85000"/>
          </a:lnSpc>
          <a:spcBef>
            <a:spcPct val="0"/>
          </a:spcBef>
          <a:spcAft>
            <a:spcPts val="0"/>
          </a:spcAft>
          <a:buClrTx/>
          <a:buSzTx/>
          <a:buFontTx/>
          <a:buNone/>
          <a:tabLst/>
          <a:defRPr kumimoji="0" sz="3525" b="0" i="0" u="none" strike="noStrike" kern="1200" cap="none" spc="0" normalizeH="0" baseline="0" noProof="0" dirty="0" smtClean="0">
            <a:ln>
              <a:noFill/>
            </a:ln>
            <a:solidFill>
              <a:srgbClr val="E5E5E5">
                <a:lumMod val="10000"/>
              </a:srgbClr>
            </a:solidFill>
            <a:effectLst/>
            <a:uLnTx/>
            <a:uFillTx/>
            <a:latin typeface="PS TT Commons" charset="0"/>
            <a:ea typeface="PS TT Commons" charset="0"/>
            <a:cs typeface="PS TT Commons" charset="0"/>
          </a:defRPr>
        </a:defPPr>
      </a:lstStyle>
    </a:txDef>
  </a:objectDefaults>
  <a:extraClrSchemeLst/>
  <a:extLst>
    <a:ext uri="{05A4C25C-085E-4340-85A3-A5531E510DB2}">
      <thm15:themeFamily xmlns:thm15="http://schemas.microsoft.com/office/thememl/2012/main" name="PSTTCommons" id="{415A3CED-455C-48C1-87D2-6E28B4E15F13}" vid="{B499725F-017E-4D18-8546-0C7168FF9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PSTTCommons</Template>
  <TotalTime>5801</TotalTime>
  <Words>327</Words>
  <Application>Microsoft Office PowerPoint</Application>
  <PresentationFormat>Custom</PresentationFormat>
  <Paragraphs>23</Paragraphs>
  <Slides>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vt:i4>
      </vt:variant>
    </vt:vector>
  </HeadingPairs>
  <TitlesOfParts>
    <vt:vector size="12" baseType="lpstr">
      <vt:lpstr>Calibri</vt:lpstr>
      <vt:lpstr>Gotham Book</vt:lpstr>
      <vt:lpstr>Lucida Grande</vt:lpstr>
      <vt:lpstr>Montserrat</vt:lpstr>
      <vt:lpstr>Myriad Pro</vt:lpstr>
      <vt:lpstr>Myriad Pro Light</vt:lpstr>
      <vt:lpstr>MyriadPro-Semibold</vt:lpstr>
      <vt:lpstr>PS TT Commons</vt:lpstr>
      <vt:lpstr>Wingdings</vt:lpstr>
      <vt:lpstr>PSTTCommons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Grafelman</dc:creator>
  <cp:lastModifiedBy>Linda Groarke</cp:lastModifiedBy>
  <cp:revision>876</cp:revision>
  <cp:lastPrinted>2021-01-14T21:20:43Z</cp:lastPrinted>
  <dcterms:created xsi:type="dcterms:W3CDTF">2020-12-18T20:24:02Z</dcterms:created>
  <dcterms:modified xsi:type="dcterms:W3CDTF">2024-09-26T16:48:06Z</dcterms:modified>
</cp:coreProperties>
</file>